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1" r:id="rId2"/>
    <p:sldId id="304" r:id="rId3"/>
    <p:sldId id="314" r:id="rId4"/>
    <p:sldId id="305" r:id="rId5"/>
    <p:sldId id="263" r:id="rId6"/>
    <p:sldId id="302" r:id="rId7"/>
    <p:sldId id="307" r:id="rId8"/>
    <p:sldId id="306" r:id="rId9"/>
    <p:sldId id="258" r:id="rId10"/>
    <p:sldId id="264" r:id="rId11"/>
    <p:sldId id="275" r:id="rId12"/>
    <p:sldId id="309" r:id="rId13"/>
    <p:sldId id="276" r:id="rId14"/>
    <p:sldId id="278" r:id="rId15"/>
    <p:sldId id="308" r:id="rId16"/>
    <p:sldId id="315" r:id="rId17"/>
    <p:sldId id="311" r:id="rId18"/>
    <p:sldId id="290" r:id="rId19"/>
    <p:sldId id="286" r:id="rId20"/>
    <p:sldId id="283" r:id="rId21"/>
    <p:sldId id="281" r:id="rId22"/>
    <p:sldId id="291" r:id="rId23"/>
    <p:sldId id="289" r:id="rId24"/>
    <p:sldId id="285" r:id="rId25"/>
    <p:sldId id="284" r:id="rId26"/>
    <p:sldId id="282" r:id="rId27"/>
    <p:sldId id="288" r:id="rId28"/>
    <p:sldId id="287" r:id="rId29"/>
    <p:sldId id="316" r:id="rId30"/>
    <p:sldId id="265" r:id="rId31"/>
    <p:sldId id="269" r:id="rId32"/>
    <p:sldId id="313" r:id="rId33"/>
    <p:sldId id="274" r:id="rId34"/>
    <p:sldId id="312" r:id="rId35"/>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99"/>
    <a:srgbClr val="F276E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02" autoAdjust="0"/>
    <p:restoredTop sz="94366" autoAdjust="0"/>
  </p:normalViewPr>
  <p:slideViewPr>
    <p:cSldViewPr>
      <p:cViewPr varScale="1">
        <p:scale>
          <a:sx n="73" d="100"/>
          <a:sy n="73" d="100"/>
        </p:scale>
        <p:origin x="-90" y="-33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2C1E98-70AE-4454-8201-48079E42AEE2}" type="datetimeFigureOut">
              <a:rPr lang="ru-RU" smtClean="0"/>
              <a:pPr/>
              <a:t>08.07.2016</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B0D7AC-F813-4A78-A474-A2F3FC769D5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873F6DA-7732-412B-A8A8-DE0BF734CF3F}" type="datetimeFigureOut">
              <a:rPr lang="ru-RU" smtClean="0"/>
              <a:pPr/>
              <a:t>08.07.2016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1D5612-24BF-4B1C-9C8E-F14659CF499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873F6DA-7732-412B-A8A8-DE0BF734CF3F}" type="datetimeFigureOut">
              <a:rPr lang="ru-RU" smtClean="0"/>
              <a:pPr/>
              <a:t>08.07.2016</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41D5612-24BF-4B1C-9C8E-F14659CF499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9.jpeg"/><Relationship Id="rId7"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F:\PRESENTATION-3a\MUSIC\3\Track%2039.mp3" TargetMode="Externa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file:///F:\PRESENTATION-3a\MUSIC\2\Track%2034.mp3" TargetMode="External"/><Relationship Id="rId5" Type="http://schemas.openxmlformats.org/officeDocument/2006/relationships/image" Target="../media/image23.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41.gif"/><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eg"/><Relationship Id="rId7" Type="http://schemas.openxmlformats.org/officeDocument/2006/relationships/image" Target="../media/image49.gif"/><Relationship Id="rId12" Type="http://schemas.openxmlformats.org/officeDocument/2006/relationships/image" Target="../media/image4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jpeg"/><Relationship Id="rId5" Type="http://schemas.openxmlformats.org/officeDocument/2006/relationships/image" Target="../media/image47.png"/><Relationship Id="rId10" Type="http://schemas.openxmlformats.org/officeDocument/2006/relationships/image" Target="../media/image52.jpeg"/><Relationship Id="rId4" Type="http://schemas.openxmlformats.org/officeDocument/2006/relationships/image" Target="../media/image46.png"/><Relationship Id="rId9" Type="http://schemas.openxmlformats.org/officeDocument/2006/relationships/image" Target="../media/image51.png"/></Relationships>
</file>

<file path=ppt/slides/_rels/slide21.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48.png"/><Relationship Id="rId7" Type="http://schemas.openxmlformats.org/officeDocument/2006/relationships/image" Target="../media/image41.gif"/><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10" Type="http://schemas.openxmlformats.org/officeDocument/2006/relationships/image" Target="../media/image44.jpeg"/><Relationship Id="rId4" Type="http://schemas.openxmlformats.org/officeDocument/2006/relationships/image" Target="../media/image47.png"/><Relationship Id="rId9" Type="http://schemas.openxmlformats.org/officeDocument/2006/relationships/image" Target="../media/image3.gif"/></Relationships>
</file>

<file path=ppt/slides/_rels/slide22.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7.jpeg"/><Relationship Id="rId7" Type="http://schemas.openxmlformats.org/officeDocument/2006/relationships/image" Target="../media/image59.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63.jpeg"/><Relationship Id="rId5" Type="http://schemas.openxmlformats.org/officeDocument/2006/relationships/image" Target="../media/image47.png"/><Relationship Id="rId10" Type="http://schemas.openxmlformats.org/officeDocument/2006/relationships/image" Target="../media/image62.jpeg"/><Relationship Id="rId4" Type="http://schemas.openxmlformats.org/officeDocument/2006/relationships/image" Target="../media/image58.png"/><Relationship Id="rId9" Type="http://schemas.openxmlformats.org/officeDocument/2006/relationships/image" Target="../media/image61.jpeg"/></Relationships>
</file>

<file path=ppt/slides/_rels/slide23.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67.jpeg"/><Relationship Id="rId11" Type="http://schemas.openxmlformats.org/officeDocument/2006/relationships/image" Target="../media/image71.jpeg"/><Relationship Id="rId5" Type="http://schemas.openxmlformats.org/officeDocument/2006/relationships/image" Target="../media/image66.gif"/><Relationship Id="rId10" Type="http://schemas.openxmlformats.org/officeDocument/2006/relationships/image" Target="../media/image70.jpeg"/><Relationship Id="rId4" Type="http://schemas.openxmlformats.org/officeDocument/2006/relationships/image" Target="../media/image65.png"/><Relationship Id="rId9" Type="http://schemas.openxmlformats.org/officeDocument/2006/relationships/image" Target="../media/image69.jpeg"/></Relationships>
</file>

<file path=ppt/slides/_rels/slide24.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72.jpeg"/><Relationship Id="rId7" Type="http://schemas.openxmlformats.org/officeDocument/2006/relationships/image" Target="../media/image39.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7.png"/><Relationship Id="rId4" Type="http://schemas.openxmlformats.org/officeDocument/2006/relationships/image" Target="../media/image30.png"/><Relationship Id="rId9" Type="http://schemas.openxmlformats.org/officeDocument/2006/relationships/image" Target="../media/image44.jpeg"/></Relationships>
</file>

<file path=ppt/slides/_rels/slide25.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74.jpeg"/><Relationship Id="rId7" Type="http://schemas.openxmlformats.org/officeDocument/2006/relationships/image" Target="../media/image41.gif"/><Relationship Id="rId12" Type="http://schemas.openxmlformats.org/officeDocument/2006/relationships/image" Target="../media/image4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78.jpeg"/><Relationship Id="rId5" Type="http://schemas.openxmlformats.org/officeDocument/2006/relationships/image" Target="../media/image40.png"/><Relationship Id="rId10" Type="http://schemas.openxmlformats.org/officeDocument/2006/relationships/image" Target="../media/image77.jpeg"/><Relationship Id="rId4" Type="http://schemas.openxmlformats.org/officeDocument/2006/relationships/image" Target="../media/image75.png"/><Relationship Id="rId9" Type="http://schemas.openxmlformats.org/officeDocument/2006/relationships/image" Target="../media/image39.png"/></Relationships>
</file>

<file path=ppt/slides/_rels/slide26.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79.jpeg"/><Relationship Id="rId7" Type="http://schemas.openxmlformats.org/officeDocument/2006/relationships/image" Target="../media/image81.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66.gif"/><Relationship Id="rId5" Type="http://schemas.openxmlformats.org/officeDocument/2006/relationships/image" Target="../media/image49.gif"/><Relationship Id="rId10" Type="http://schemas.openxmlformats.org/officeDocument/2006/relationships/image" Target="../media/image82.jpeg"/><Relationship Id="rId4" Type="http://schemas.openxmlformats.org/officeDocument/2006/relationships/image" Target="../media/image80.png"/><Relationship Id="rId9" Type="http://schemas.openxmlformats.org/officeDocument/2006/relationships/image" Target="../media/image44.jpeg"/></Relationships>
</file>

<file path=ppt/slides/_rels/slide27.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83.jpeg"/><Relationship Id="rId7" Type="http://schemas.openxmlformats.org/officeDocument/2006/relationships/image" Target="../media/image3.gif"/><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8.png"/><Relationship Id="rId10" Type="http://schemas.openxmlformats.org/officeDocument/2006/relationships/image" Target="../media/image85.jpeg"/><Relationship Id="rId4" Type="http://schemas.openxmlformats.org/officeDocument/2006/relationships/image" Target="../media/image37.png"/><Relationship Id="rId9" Type="http://schemas.openxmlformats.org/officeDocument/2006/relationships/image" Target="../media/image75.png"/></Relationships>
</file>

<file path=ppt/slides/_rels/slide28.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86.jpeg"/><Relationship Id="rId7" Type="http://schemas.openxmlformats.org/officeDocument/2006/relationships/image" Target="../media/image42.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32.png"/><Relationship Id="rId4" Type="http://schemas.openxmlformats.org/officeDocument/2006/relationships/image" Target="../media/image66.gif"/></Relationships>
</file>

<file path=ppt/slides/_rels/slide2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3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slideLayout" Target="../slideLayouts/slideLayout2.xml"/><Relationship Id="rId1" Type="http://schemas.openxmlformats.org/officeDocument/2006/relationships/audio" Target="file:///F:\PRESENTATION-3a\&#1061;&#1054;&#1052;&#1045;&#1053;&#1050;&#1054;%20&#1053;.I\Track%20No01.mp3" TargetMode="External"/><Relationship Id="rId6" Type="http://schemas.openxmlformats.org/officeDocument/2006/relationships/image" Target="../media/image23.png"/><Relationship Id="rId5" Type="http://schemas.openxmlformats.org/officeDocument/2006/relationships/image" Target="../media/image97.jpeg"/><Relationship Id="rId4" Type="http://schemas.openxmlformats.org/officeDocument/2006/relationships/image" Target="../media/image96.png"/></Relationships>
</file>

<file path=ppt/slides/_rels/slide3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3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F:\PRESENTATION-3a\&#1061;&#1054;&#1052;&#1045;&#1053;&#1050;&#1054;%20&#1053;.I\The%20digraph%20song%20NG%20(1).mp3" TargetMode="External"/><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9.jpg"/>
          <p:cNvPicPr>
            <a:picLocks noGrp="1" noChangeAspect="1"/>
          </p:cNvPicPr>
          <p:nvPr>
            <p:ph idx="1"/>
          </p:nvPr>
        </p:nvPicPr>
        <p:blipFill>
          <a:blip r:embed="rId2" cstate="print"/>
          <a:srcRect b="3124"/>
          <a:stretch>
            <a:fillRect/>
          </a:stretch>
        </p:blipFill>
        <p:spPr>
          <a:xfrm>
            <a:off x="-1" y="-107175"/>
            <a:ext cx="9144001" cy="5250675"/>
          </a:xfrm>
        </p:spPr>
      </p:pic>
      <p:sp>
        <p:nvSpPr>
          <p:cNvPr id="2" name="Заголовок 1"/>
          <p:cNvSpPr>
            <a:spLocks noGrp="1"/>
          </p:cNvSpPr>
          <p:nvPr>
            <p:ph type="title"/>
          </p:nvPr>
        </p:nvSpPr>
        <p:spPr>
          <a:xfrm>
            <a:off x="500034" y="750081"/>
            <a:ext cx="8229600" cy="1339457"/>
          </a:xfrm>
        </p:spPr>
        <p:txBody>
          <a:bodyPr>
            <a:normAutofit fontScale="90000"/>
          </a:bodyPr>
          <a:lstStyle/>
          <a:p>
            <a:r>
              <a:rPr lang="en-US" dirty="0" smtClean="0">
                <a:solidFill>
                  <a:srgbClr val="FFC000"/>
                </a:solidFill>
                <a:latin typeface="Georgia" pitchFamily="18" charset="0"/>
              </a:rPr>
              <a:t>“</a:t>
            </a:r>
            <a:r>
              <a:rPr lang="en-US" b="1" i="1" dirty="0" smtClean="0">
                <a:solidFill>
                  <a:srgbClr val="002060"/>
                </a:solidFill>
                <a:latin typeface="Georgia" pitchFamily="18" charset="0"/>
              </a:rPr>
              <a:t>The World of Our Hobbies</a:t>
            </a:r>
            <a:r>
              <a:rPr lang="ru-RU" dirty="0" smtClean="0">
                <a:solidFill>
                  <a:srgbClr val="002060"/>
                </a:solidFill>
                <a:latin typeface="Georgia" pitchFamily="18" charset="0"/>
              </a:rPr>
              <a:t/>
            </a:r>
            <a:br>
              <a:rPr lang="ru-RU" dirty="0" smtClean="0">
                <a:solidFill>
                  <a:srgbClr val="002060"/>
                </a:solidFill>
                <a:latin typeface="Georgia" pitchFamily="18" charset="0"/>
              </a:rPr>
            </a:br>
            <a:endParaRPr lang="ru-RU" dirty="0">
              <a:solidFill>
                <a:srgbClr val="002060"/>
              </a:solidFill>
            </a:endParaRPr>
          </a:p>
        </p:txBody>
      </p:sp>
      <p:sp>
        <p:nvSpPr>
          <p:cNvPr id="5" name="Подзаголовок 2"/>
          <p:cNvSpPr txBox="1">
            <a:spLocks/>
          </p:cNvSpPr>
          <p:nvPr/>
        </p:nvSpPr>
        <p:spPr>
          <a:xfrm>
            <a:off x="2743200" y="1714494"/>
            <a:ext cx="6400800" cy="321471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rPr>
              <a:t>  В</a:t>
            </a:r>
            <a:r>
              <a:rPr kumimoji="0" lang="en-US"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i</a:t>
            </a:r>
            <a:r>
              <a:rPr kumimoji="0" lang="ru-RU"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дкритий</a:t>
            </a:r>
            <a:r>
              <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rPr>
              <a:t> урок </a:t>
            </a:r>
            <a:r>
              <a:rPr kumimoji="0" lang="ru-RU"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з</a:t>
            </a:r>
            <a:r>
              <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rPr>
              <a:t> </a:t>
            </a:r>
            <a:r>
              <a:rPr kumimoji="0" lang="ru-RU"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англ</a:t>
            </a:r>
            <a:r>
              <a:rPr kumimoji="0" lang="en-US"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i</a:t>
            </a:r>
            <a:r>
              <a:rPr kumimoji="0" lang="ru-RU"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йсько</a:t>
            </a:r>
            <a:r>
              <a:rPr kumimoji="0" lang="en-US"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i</a:t>
            </a:r>
            <a:r>
              <a:rPr kumimoji="0" lang="en-US" sz="3200" b="0" i="0" u="none" strike="noStrike" kern="1200" cap="none" spc="0" normalizeH="0" baseline="0" noProof="0" dirty="0" smtClean="0">
                <a:ln>
                  <a:noFill/>
                </a:ln>
                <a:solidFill>
                  <a:srgbClr val="002060"/>
                </a:solidFill>
                <a:effectLst/>
                <a:uLnTx/>
                <a:uFillTx/>
                <a:latin typeface="Georgia" pitchFamily="18" charset="0"/>
                <a:ea typeface="+mn-ea"/>
                <a:cs typeface="+mn-cs"/>
              </a:rPr>
              <a:t>  </a:t>
            </a:r>
            <a:r>
              <a:rPr kumimoji="0" lang="ru-RU"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мови</a:t>
            </a:r>
            <a:r>
              <a:rPr kumimoji="0" lang="en-US" sz="3200" b="0" i="0" u="none" strike="noStrike" kern="1200" cap="none" spc="0" normalizeH="0" baseline="0" noProof="0" dirty="0" smtClean="0">
                <a:ln>
                  <a:noFill/>
                </a:ln>
                <a:solidFill>
                  <a:srgbClr val="002060"/>
                </a:solidFill>
                <a:effectLst/>
                <a:uLnTx/>
                <a:uFillTx/>
                <a:latin typeface="Georgia" pitchFamily="18" charset="0"/>
                <a:ea typeface="+mn-ea"/>
                <a:cs typeface="+mn-cs"/>
              </a:rPr>
              <a:t> </a:t>
            </a:r>
            <a:r>
              <a:rPr kumimoji="0" lang="uk-UA" sz="3200" b="0" i="0" u="none" strike="noStrike" kern="1200" cap="none" spc="0" normalizeH="0" baseline="0" noProof="0" dirty="0" smtClean="0">
                <a:ln>
                  <a:noFill/>
                </a:ln>
                <a:solidFill>
                  <a:srgbClr val="002060"/>
                </a:solidFill>
                <a:effectLst/>
                <a:uLnTx/>
                <a:uFillTx/>
                <a:latin typeface="Georgia" pitchFamily="18" charset="0"/>
                <a:ea typeface="+mn-ea"/>
                <a:cs typeface="+mn-cs"/>
              </a:rPr>
              <a:t>у 3-А клас</a:t>
            </a:r>
            <a:r>
              <a:rPr kumimoji="0" lang="en-US" sz="3200" b="0" i="0" u="none" strike="noStrike" kern="1200" cap="none" spc="0" normalizeH="0" baseline="0" noProof="0" dirty="0" err="1" smtClean="0">
                <a:ln>
                  <a:noFill/>
                </a:ln>
                <a:solidFill>
                  <a:srgbClr val="002060"/>
                </a:solidFill>
                <a:effectLst/>
                <a:uLnTx/>
                <a:uFillTx/>
                <a:latin typeface="Georgia" pitchFamily="18" charset="0"/>
                <a:ea typeface="+mn-ea"/>
                <a:cs typeface="+mn-cs"/>
              </a:rPr>
              <a:t>i</a:t>
            </a:r>
            <a:r>
              <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rPr>
              <a:t> БСШ №16</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endParaRPr>
          </a:p>
          <a:p>
            <a:pPr marL="342900" marR="0" lvl="0" indent="-342900" algn="r" defTabSz="914400" rtl="0" eaLnBrk="1" fontAlgn="auto" latinLnBrk="0" hangingPunct="1">
              <a:lnSpc>
                <a:spcPct val="100000"/>
              </a:lnSpc>
              <a:spcBef>
                <a:spcPct val="20000"/>
              </a:spcBef>
              <a:spcAft>
                <a:spcPts val="0"/>
              </a:spcAft>
              <a:buClrTx/>
              <a:buSzTx/>
              <a:tabLst/>
              <a:defRPr/>
            </a:pPr>
            <a:r>
              <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rPr>
              <a:t>         Учитель-методист:</a:t>
            </a:r>
            <a:r>
              <a:rPr kumimoji="0" lang="ru-RU" sz="3200" b="0" i="0" u="none" strike="noStrike" kern="1200" cap="none" spc="0" normalizeH="0" noProof="0" dirty="0" smtClean="0">
                <a:ln>
                  <a:noFill/>
                </a:ln>
                <a:solidFill>
                  <a:srgbClr val="002060"/>
                </a:solidFill>
                <a:effectLst/>
                <a:uLnTx/>
                <a:uFillTx/>
                <a:latin typeface="Georgia" pitchFamily="18" charset="0"/>
                <a:ea typeface="+mn-ea"/>
                <a:cs typeface="+mn-cs"/>
              </a:rPr>
              <a:t>              Хоменко Н.</a:t>
            </a:r>
            <a:r>
              <a:rPr lang="en-US" sz="3200" dirty="0" smtClean="0">
                <a:solidFill>
                  <a:srgbClr val="002060"/>
                </a:solidFill>
                <a:latin typeface="Georgia" pitchFamily="18" charset="0"/>
              </a:rPr>
              <a:t>I.</a:t>
            </a:r>
            <a:endParaRPr lang="ru-RU" sz="3200" dirty="0" smtClean="0">
              <a:solidFill>
                <a:srgbClr val="002060"/>
              </a:solidFill>
              <a:latin typeface="Georgia"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r>
              <a:rPr lang="ru-RU" sz="3200" dirty="0" smtClean="0">
                <a:solidFill>
                  <a:srgbClr val="002060"/>
                </a:solidFill>
                <a:latin typeface="Georgia" pitchFamily="18" charset="0"/>
              </a:rPr>
              <a:t>   </a:t>
            </a:r>
            <a:endParaRPr lang="ru-RU" sz="3200" dirty="0">
              <a:solidFill>
                <a:srgbClr val="002060"/>
              </a:solidFill>
              <a:latin typeface="Georgia"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r>
              <a:rPr lang="ru-RU" sz="3200" dirty="0" err="1" smtClean="0">
                <a:solidFill>
                  <a:srgbClr val="002060"/>
                </a:solidFill>
                <a:latin typeface="Georgia" pitchFamily="18" charset="0"/>
              </a:rPr>
              <a:t>Бердянськ</a:t>
            </a:r>
            <a:r>
              <a:rPr lang="ru-RU" sz="3200" dirty="0" smtClean="0">
                <a:solidFill>
                  <a:srgbClr val="002060"/>
                </a:solidFill>
                <a:latin typeface="Georgia" pitchFamily="18" charset="0"/>
              </a:rPr>
              <a:t> - 2014</a:t>
            </a:r>
            <a:endParaRPr lang="en-US" sz="3200" dirty="0" smtClean="0">
              <a:solidFill>
                <a:srgbClr val="002060"/>
              </a:solidFill>
              <a:latin typeface="Georgia"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3200" b="0" i="0" u="none" strike="noStrike" kern="1200" cap="none" spc="0" normalizeH="0" baseline="0" noProof="0" dirty="0" smtClean="0">
              <a:ln>
                <a:noFill/>
              </a:ln>
              <a:solidFill>
                <a:srgbClr val="002060"/>
              </a:solidFill>
              <a:effectLst/>
              <a:uLnTx/>
              <a:uFillTx/>
              <a:latin typeface="Georgia" pitchFamily="18" charset="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3.png"/>
          <p:cNvPicPr>
            <a:picLocks noGrp="1" noChangeAspect="1"/>
          </p:cNvPicPr>
          <p:nvPr>
            <p:ph idx="1"/>
          </p:nvPr>
        </p:nvPicPr>
        <p:blipFill>
          <a:blip r:embed="rId2" cstate="print"/>
          <a:stretch>
            <a:fillRect/>
          </a:stretch>
        </p:blipFill>
        <p:spPr>
          <a:xfrm>
            <a:off x="0" y="0"/>
            <a:ext cx="10287040" cy="5816135"/>
          </a:xfrm>
        </p:spPr>
      </p:pic>
      <p:sp>
        <p:nvSpPr>
          <p:cNvPr id="2" name="Заголовок 1"/>
          <p:cNvSpPr>
            <a:spLocks noGrp="1"/>
          </p:cNvSpPr>
          <p:nvPr>
            <p:ph type="title"/>
          </p:nvPr>
        </p:nvSpPr>
        <p:spPr>
          <a:xfrm>
            <a:off x="3214678" y="142858"/>
            <a:ext cx="6715172" cy="1187045"/>
          </a:xfrm>
        </p:spPr>
        <p:txBody>
          <a:bodyPr>
            <a:normAutofit/>
          </a:bodyPr>
          <a:lstStyle/>
          <a:p>
            <a:r>
              <a:rPr lang="en-US" sz="2400" dirty="0" smtClean="0">
                <a:solidFill>
                  <a:srgbClr val="FF0000"/>
                </a:solidFill>
                <a:latin typeface="Comic Sans MS" pitchFamily="66" charset="0"/>
              </a:rPr>
              <a:t>        </a:t>
            </a:r>
            <a:r>
              <a:rPr lang="en-US" sz="2400" dirty="0" smtClean="0">
                <a:solidFill>
                  <a:srgbClr val="00B050"/>
                </a:solidFill>
                <a:latin typeface="Comic Sans MS" pitchFamily="66" charset="0"/>
              </a:rPr>
              <a:t>PROVERBS AND SAYINGS </a:t>
            </a:r>
            <a:br>
              <a:rPr lang="en-US" sz="2400" dirty="0" smtClean="0">
                <a:solidFill>
                  <a:srgbClr val="00B050"/>
                </a:solidFill>
                <a:latin typeface="Comic Sans MS" pitchFamily="66" charset="0"/>
              </a:rPr>
            </a:br>
            <a:r>
              <a:rPr lang="en-US" sz="2400" dirty="0" smtClean="0">
                <a:solidFill>
                  <a:srgbClr val="00B050"/>
                </a:solidFill>
                <a:latin typeface="Comic Sans MS" pitchFamily="66" charset="0"/>
              </a:rPr>
              <a:t>ABOUT HOBBIES.   </a:t>
            </a:r>
            <a:endParaRPr lang="ru-RU" sz="2400" dirty="0">
              <a:solidFill>
                <a:srgbClr val="00B050"/>
              </a:solidFill>
              <a:latin typeface="Comic Sans MS" pitchFamily="66" charset="0"/>
            </a:endParaRPr>
          </a:p>
        </p:txBody>
      </p:sp>
      <p:sp>
        <p:nvSpPr>
          <p:cNvPr id="6" name="Заголовок 1"/>
          <p:cNvSpPr txBox="1">
            <a:spLocks/>
          </p:cNvSpPr>
          <p:nvPr/>
        </p:nvSpPr>
        <p:spPr>
          <a:xfrm>
            <a:off x="2643174" y="1285866"/>
            <a:ext cx="6357982" cy="3643320"/>
          </a:xfrm>
          <a:prstGeom prst="rect">
            <a:avLst/>
          </a:prstGeom>
        </p:spPr>
        <p:txBody>
          <a:bodyPr vert="horz" lIns="91440" tIns="45720" rIns="91440" bIns="45720" rtlCol="0" anchor="ctr">
            <a:normAutofit fontScale="25000" lnSpcReduction="20000"/>
          </a:bodyPr>
          <a:lstStyle/>
          <a:p>
            <a:pPr marL="0" marR="0" lvl="0" indent="0" algn="l" defTabSz="914400" rtl="0" eaLnBrk="1" fontAlgn="auto" latinLnBrk="0" hangingPunct="1">
              <a:lnSpc>
                <a:spcPct val="170000"/>
              </a:lnSpc>
              <a:spcBef>
                <a:spcPct val="0"/>
              </a:spcBef>
              <a:spcAft>
                <a:spcPts val="0"/>
              </a:spcAft>
              <a:buClrTx/>
              <a:buSzTx/>
              <a:buFontTx/>
              <a:buNone/>
              <a:tabLst/>
              <a:defRPr/>
            </a:pPr>
            <a:endPar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endParaRPr>
          </a:p>
          <a:p>
            <a:pPr marL="0" marR="0" lvl="0" indent="0" algn="l" defTabSz="914400" rtl="0" eaLnBrk="1" fontAlgn="auto" latinLnBrk="0" hangingPunct="1">
              <a:lnSpc>
                <a:spcPct val="170000"/>
              </a:lnSpc>
              <a:spcBef>
                <a:spcPct val="0"/>
              </a:spcBef>
              <a:spcAft>
                <a:spcPts val="0"/>
              </a:spcAft>
              <a:buClrTx/>
              <a:buSzTx/>
              <a:buFontTx/>
              <a:buNone/>
              <a:tabLst/>
              <a:defRPr/>
            </a:pPr>
            <a:r>
              <a:rPr kumimoji="0" lang="en-US"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1.So many people, so many</a:t>
            </a:r>
            <a:r>
              <a:rPr kumimoji="0" lang="en-US" sz="8000" b="0" i="0" u="none" strike="noStrike" kern="1200" cap="none" spc="0" normalizeH="0" noProof="0" dirty="0" smtClean="0">
                <a:ln>
                  <a:noFill/>
                </a:ln>
                <a:solidFill>
                  <a:srgbClr val="7030A0"/>
                </a:solidFill>
                <a:effectLst/>
                <a:uLnTx/>
                <a:uFillTx/>
                <a:latin typeface="Comic Sans MS" pitchFamily="66" charset="0"/>
                <a:ea typeface="+mj-ea"/>
                <a:cs typeface="+mj-cs"/>
              </a:rPr>
              <a:t> hobbies.</a:t>
            </a:r>
            <a:r>
              <a:rPr kumimoji="0" lang="en-US"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t>
            </a:r>
            <a: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kumimoji="0" lang="en-US"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2.Hobbies differ like tastes.</a:t>
            </a:r>
            <a: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lang="en-US" sz="8000" dirty="0" smtClean="0">
                <a:solidFill>
                  <a:srgbClr val="7030A0"/>
                </a:solidFill>
                <a:latin typeface="Comic Sans MS" pitchFamily="66" charset="0"/>
                <a:ea typeface="+mj-ea"/>
                <a:cs typeface="+mj-cs"/>
              </a:rPr>
              <a:t>3.Deeds, no words.</a:t>
            </a:r>
            <a: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lang="en-US" sz="8000" dirty="0" smtClean="0">
                <a:solidFill>
                  <a:srgbClr val="7030A0"/>
                </a:solidFill>
                <a:latin typeface="Comic Sans MS" pitchFamily="66" charset="0"/>
                <a:ea typeface="+mj-ea"/>
                <a:cs typeface="+mj-cs"/>
              </a:rPr>
              <a:t>4.Twice happy is the man who has a hobby.</a:t>
            </a:r>
            <a: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lang="en-US" sz="8000" dirty="0" smtClean="0">
                <a:solidFill>
                  <a:srgbClr val="7030A0"/>
                </a:solidFill>
                <a:latin typeface="Comic Sans MS" pitchFamily="66" charset="0"/>
                <a:ea typeface="+mj-ea"/>
                <a:cs typeface="+mj-cs"/>
              </a:rPr>
              <a:t>5.Who knows how to work, knows how to play.</a:t>
            </a:r>
            <a: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kumimoji="0" lang="en-US" sz="8000" b="0" i="0" u="none" strike="noStrike" kern="1200" cap="none" spc="0" normalizeH="0" baseline="0" noProof="0" dirty="0" smtClean="0">
                <a:ln>
                  <a:noFill/>
                </a:ln>
                <a:solidFill>
                  <a:srgbClr val="7030A0"/>
                </a:solidFill>
                <a:effectLst/>
                <a:uLnTx/>
                <a:uFillTx/>
                <a:latin typeface="Comic Sans MS" pitchFamily="66" charset="0"/>
                <a:ea typeface="+mj-ea"/>
                <a:cs typeface="+mj-cs"/>
              </a:rPr>
              <a:t>6.Only work and no play makes Jack a dull boy.</a:t>
            </a:r>
          </a:p>
          <a:p>
            <a:pPr marL="0" marR="0" lvl="0" indent="0" algn="l" defTabSz="914400" rtl="0" eaLnBrk="1" fontAlgn="auto" latinLnBrk="0" hangingPunct="1">
              <a:lnSpc>
                <a:spcPct val="170000"/>
              </a:lnSpc>
              <a:spcBef>
                <a:spcPct val="0"/>
              </a:spcBef>
              <a:spcAft>
                <a:spcPts val="0"/>
              </a:spcAft>
              <a:buClrTx/>
              <a:buSzTx/>
              <a:buFontTx/>
              <a:buNone/>
              <a:tabLst/>
              <a:defRPr/>
            </a:pPr>
            <a:r>
              <a:rPr lang="en-US" sz="8000" dirty="0" smtClean="0">
                <a:solidFill>
                  <a:srgbClr val="7030A0"/>
                </a:solidFill>
                <a:latin typeface="Comic Sans MS" pitchFamily="66" charset="0"/>
                <a:ea typeface="+mj-ea"/>
                <a:cs typeface="+mj-cs"/>
              </a:rPr>
              <a:t>7.Hobby is our friend.</a:t>
            </a:r>
            <a:r>
              <a:rPr kumimoji="0" lang="ru-RU" sz="4400" b="0" i="0" u="none" strike="noStrike" kern="1200" cap="none" spc="0" normalizeH="0" baseline="0" noProof="0" dirty="0" smtClean="0">
                <a:ln>
                  <a:noFill/>
                </a:ln>
                <a:solidFill>
                  <a:srgbClr val="7030A0"/>
                </a:solidFill>
                <a:effectLst/>
                <a:uLnTx/>
                <a:uFillTx/>
                <a:latin typeface="Comic Sans MS" pitchFamily="66" charset="0"/>
                <a:ea typeface="+mj-ea"/>
                <a:cs typeface="+mj-cs"/>
              </a:rPr>
              <a:t/>
            </a:r>
            <a:br>
              <a:rPr kumimoji="0" lang="ru-RU" sz="4400" b="0" i="0" u="none" strike="noStrike" kern="1200" cap="none" spc="0" normalizeH="0" baseline="0" noProof="0" dirty="0" smtClean="0">
                <a:ln>
                  <a:noFill/>
                </a:ln>
                <a:solidFill>
                  <a:srgbClr val="7030A0"/>
                </a:solidFill>
                <a:effectLst/>
                <a:uLnTx/>
                <a:uFillTx/>
                <a:latin typeface="Comic Sans MS" pitchFamily="66" charset="0"/>
                <a:ea typeface="+mj-ea"/>
                <a:cs typeface="+mj-cs"/>
              </a:rPr>
            </a:br>
            <a:r>
              <a:rPr kumimoji="0" lang="ru-RU" sz="4400" b="0" i="0" u="none" strike="noStrike" kern="1200" cap="none" spc="0" normalizeH="0" baseline="0" noProof="0" dirty="0" smtClean="0">
                <a:ln>
                  <a:noFill/>
                </a:ln>
                <a:solidFill>
                  <a:schemeClr val="tx1"/>
                </a:solidFill>
                <a:effectLst/>
                <a:uLnTx/>
                <a:uFillTx/>
                <a:latin typeface="Comic Sans MS" pitchFamily="66" charset="0"/>
                <a:ea typeface="+mj-ea"/>
                <a:cs typeface="+mj-cs"/>
              </a:rPr>
              <a:t/>
            </a:r>
            <a:br>
              <a:rPr kumimoji="0" lang="ru-RU" sz="4400" b="0" i="0" u="none" strike="noStrike" kern="1200" cap="none" spc="0" normalizeH="0" baseline="0" noProof="0" dirty="0" smtClean="0">
                <a:ln>
                  <a:noFill/>
                </a:ln>
                <a:solidFill>
                  <a:schemeClr val="tx1"/>
                </a:solidFill>
                <a:effectLst/>
                <a:uLnTx/>
                <a:uFillTx/>
                <a:latin typeface="Comic Sans MS" pitchFamily="66" charset="0"/>
                <a:ea typeface="+mj-ea"/>
                <a:cs typeface="+mj-cs"/>
              </a:rPr>
            </a:br>
            <a:endParaRPr kumimoji="0" lang="ru-RU" sz="4400" b="1" i="0" u="none" strike="noStrike" kern="1200" cap="none" spc="0" normalizeH="0" baseline="0" noProof="0" dirty="0" smtClean="0">
              <a:ln>
                <a:noFill/>
              </a:ln>
              <a:solidFill>
                <a:schemeClr val="tx1"/>
              </a:solidFill>
              <a:effectLst/>
              <a:uLnTx/>
              <a:uFillTx/>
              <a:latin typeface="Comic Sans MS" pitchFamily="66" charset="0"/>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2.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285852" y="214296"/>
            <a:ext cx="8229600" cy="857250"/>
          </a:xfrm>
        </p:spPr>
        <p:txBody>
          <a:bodyPr>
            <a:normAutofit fontScale="90000"/>
          </a:bodyPr>
          <a:lstStyle/>
          <a:p>
            <a:pPr marL="342900" lvl="0" indent="-342900">
              <a:lnSpc>
                <a:spcPct val="110000"/>
              </a:lnSpc>
              <a:spcBef>
                <a:spcPct val="20000"/>
              </a:spcBef>
              <a:defRPr/>
            </a:pPr>
            <a:r>
              <a:rPr lang="en-US" dirty="0" smtClean="0">
                <a:solidFill>
                  <a:srgbClr val="0070C0"/>
                </a:solidFill>
                <a:latin typeface="Comic Sans MS" pitchFamily="66" charset="0"/>
              </a:rPr>
              <a:t>Unscramble  the</a:t>
            </a:r>
            <a:r>
              <a:rPr lang="ru-RU" dirty="0" smtClean="0">
                <a:solidFill>
                  <a:srgbClr val="0070C0"/>
                </a:solidFill>
                <a:latin typeface="Comic Sans MS" pitchFamily="66" charset="0"/>
              </a:rPr>
              <a:t> </a:t>
            </a:r>
            <a:r>
              <a:rPr lang="en-US" dirty="0" smtClean="0">
                <a:solidFill>
                  <a:srgbClr val="0070C0"/>
                </a:solidFill>
                <a:latin typeface="Comic Sans MS" pitchFamily="66" charset="0"/>
              </a:rPr>
              <a:t>words: </a:t>
            </a:r>
            <a:r>
              <a:rPr lang="en-US" sz="1800" dirty="0" smtClean="0"/>
              <a:t/>
            </a:r>
            <a:br>
              <a:rPr lang="en-US" sz="1800" dirty="0" smtClean="0"/>
            </a:br>
            <a:endParaRPr lang="ru-RU" sz="1800" dirty="0"/>
          </a:p>
        </p:txBody>
      </p:sp>
      <p:pic>
        <p:nvPicPr>
          <p:cNvPr id="6" name="Picture 2" descr="http://images.clipartof.com/Royalty-Free-RF-Clipart-Illustration-Of-A-Thinking-School-Boy-Doing-His-Homework-102459218.jpg"/>
          <p:cNvPicPr>
            <a:picLocks noChangeAspect="1" noChangeArrowheads="1"/>
          </p:cNvPicPr>
          <p:nvPr/>
        </p:nvPicPr>
        <p:blipFill>
          <a:blip r:embed="rId3" cstate="print"/>
          <a:srcRect l="14789" r="14202" b="4138"/>
          <a:stretch>
            <a:fillRect/>
          </a:stretch>
        </p:blipFill>
        <p:spPr bwMode="auto">
          <a:xfrm>
            <a:off x="6715140" y="2643188"/>
            <a:ext cx="1928826" cy="1875230"/>
          </a:xfrm>
          <a:prstGeom prst="rect">
            <a:avLst/>
          </a:prstGeom>
          <a:ln>
            <a:noFill/>
          </a:ln>
          <a:effectLst>
            <a:glow rad="139700">
              <a:schemeClr val="accent6">
                <a:satMod val="175000"/>
                <a:alpha val="40000"/>
              </a:schemeClr>
            </a:glow>
            <a:softEdge rad="112500"/>
          </a:effectLst>
        </p:spPr>
      </p:pic>
      <p:sp>
        <p:nvSpPr>
          <p:cNvPr id="7" name="Прямоугольник 6"/>
          <p:cNvSpPr/>
          <p:nvPr/>
        </p:nvSpPr>
        <p:spPr>
          <a:xfrm>
            <a:off x="1714480" y="928676"/>
            <a:ext cx="4572000" cy="4062651"/>
          </a:xfrm>
          <a:prstGeom prst="rect">
            <a:avLst/>
          </a:prstGeom>
        </p:spPr>
        <p:txBody>
          <a:bodyPr>
            <a:spAutoFit/>
          </a:bodyPr>
          <a:lstStyle/>
          <a:p>
            <a:r>
              <a:rPr lang="ru-RU" sz="2400" dirty="0" smtClean="0">
                <a:solidFill>
                  <a:srgbClr val="FF0000"/>
                </a:solidFill>
                <a:latin typeface="Comic Sans MS" pitchFamily="66" charset="0"/>
              </a:rPr>
              <a:t>     </a:t>
            </a:r>
            <a:r>
              <a:rPr lang="en-US" sz="2400" dirty="0" smtClean="0">
                <a:solidFill>
                  <a:srgbClr val="FF0000"/>
                </a:solidFill>
                <a:latin typeface="Comic Sans MS" pitchFamily="66" charset="0"/>
              </a:rPr>
              <a:t>1</a:t>
            </a:r>
            <a:r>
              <a:rPr lang="en-US" sz="2400" dirty="0" smtClean="0">
                <a:latin typeface="Comic Sans MS" pitchFamily="66" charset="0"/>
              </a:rPr>
              <a:t>. </a:t>
            </a:r>
            <a:r>
              <a:rPr lang="en-US" sz="2400" dirty="0" err="1" smtClean="0">
                <a:solidFill>
                  <a:srgbClr val="002060"/>
                </a:solidFill>
                <a:latin typeface="Comic Sans MS" pitchFamily="66" charset="0"/>
              </a:rPr>
              <a:t>d,e,r,a,i,n,g</a:t>
            </a:r>
            <a:r>
              <a:rPr lang="en-US" sz="2400" dirty="0" smtClean="0">
                <a:solidFill>
                  <a:srgbClr val="002060"/>
                </a:solidFill>
                <a:latin typeface="Comic Sans MS" pitchFamily="66" charset="0"/>
              </a:rPr>
              <a:t/>
            </a:r>
            <a:br>
              <a:rPr lang="en-US" sz="2400" dirty="0" smtClean="0">
                <a:solidFill>
                  <a:srgbClr val="002060"/>
                </a:solidFill>
                <a:latin typeface="Comic Sans MS" pitchFamily="66" charset="0"/>
              </a:rPr>
            </a:br>
            <a:r>
              <a:rPr lang="en-US" sz="2400" dirty="0" smtClean="0">
                <a:solidFill>
                  <a:srgbClr val="FF0000"/>
                </a:solidFill>
                <a:latin typeface="Comic Sans MS" pitchFamily="66" charset="0"/>
              </a:rPr>
              <a:t>     2</a:t>
            </a:r>
            <a:r>
              <a:rPr lang="en-US" sz="2400" dirty="0" smtClean="0">
                <a:latin typeface="Comic Sans MS" pitchFamily="66" charset="0"/>
              </a:rPr>
              <a:t>. </a:t>
            </a:r>
            <a:r>
              <a:rPr lang="en-US" sz="2400" dirty="0" err="1" smtClean="0">
                <a:solidFill>
                  <a:srgbClr val="002060"/>
                </a:solidFill>
                <a:latin typeface="Comic Sans MS" pitchFamily="66" charset="0"/>
              </a:rPr>
              <a:t>m,s,m,i</a:t>
            </a:r>
            <a:r>
              <a:rPr lang="en-US" sz="2400" dirty="0" smtClean="0">
                <a:solidFill>
                  <a:srgbClr val="002060"/>
                </a:solidFill>
                <a:latin typeface="Comic Sans MS" pitchFamily="66" charset="0"/>
              </a:rPr>
              <a:t> g, w, </a:t>
            </a:r>
            <a:r>
              <a:rPr lang="en-US" sz="2400" dirty="0" err="1" smtClean="0">
                <a:solidFill>
                  <a:srgbClr val="002060"/>
                </a:solidFill>
                <a:latin typeface="Comic Sans MS" pitchFamily="66" charset="0"/>
              </a:rPr>
              <a:t>i</a:t>
            </a:r>
            <a:r>
              <a:rPr lang="en-US" sz="2400" dirty="0" smtClean="0">
                <a:solidFill>
                  <a:srgbClr val="002060"/>
                </a:solidFill>
                <a:latin typeface="Comic Sans MS" pitchFamily="66" charset="0"/>
              </a:rPr>
              <a:t>, n</a:t>
            </a:r>
            <a:r>
              <a:rPr lang="ru-RU" sz="2400" dirty="0" smtClean="0">
                <a:solidFill>
                  <a:srgbClr val="002060"/>
                </a:solidFill>
                <a:latin typeface="Comic Sans MS" pitchFamily="66" charset="0"/>
              </a:rPr>
              <a:t/>
            </a:r>
            <a:br>
              <a:rPr lang="ru-RU" sz="2400" dirty="0" smtClean="0">
                <a:solidFill>
                  <a:srgbClr val="002060"/>
                </a:solidFill>
                <a:latin typeface="Comic Sans MS" pitchFamily="66" charset="0"/>
              </a:rPr>
            </a:br>
            <a:r>
              <a:rPr lang="ru-RU" sz="2400" dirty="0" smtClean="0">
                <a:latin typeface="Comic Sans MS" pitchFamily="66" charset="0"/>
              </a:rPr>
              <a:t>     </a:t>
            </a:r>
            <a:r>
              <a:rPr lang="ru-RU" sz="2400" dirty="0" smtClean="0">
                <a:solidFill>
                  <a:srgbClr val="FF0000"/>
                </a:solidFill>
                <a:latin typeface="Comic Sans MS" pitchFamily="66" charset="0"/>
              </a:rPr>
              <a:t>3</a:t>
            </a:r>
            <a:r>
              <a:rPr lang="en-US" sz="2400" dirty="0" smtClean="0">
                <a:latin typeface="Comic Sans MS" pitchFamily="66" charset="0"/>
              </a:rPr>
              <a:t>. </a:t>
            </a:r>
            <a:r>
              <a:rPr lang="en-US" sz="2400" dirty="0" err="1" smtClean="0">
                <a:solidFill>
                  <a:srgbClr val="002060"/>
                </a:solidFill>
                <a:latin typeface="Comic Sans MS" pitchFamily="66" charset="0"/>
              </a:rPr>
              <a:t>o,o,c,g,i,k,n</a:t>
            </a:r>
            <a:r>
              <a:rPr lang="en-US" sz="2400" dirty="0" smtClean="0">
                <a:solidFill>
                  <a:srgbClr val="002060"/>
                </a:solidFill>
                <a:latin typeface="Comic Sans MS" pitchFamily="66" charset="0"/>
              </a:rPr>
              <a:t/>
            </a:r>
            <a:br>
              <a:rPr lang="en-US" sz="2400" dirty="0" smtClean="0">
                <a:solidFill>
                  <a:srgbClr val="002060"/>
                </a:solidFill>
                <a:latin typeface="Comic Sans MS" pitchFamily="66" charset="0"/>
              </a:rPr>
            </a:br>
            <a:r>
              <a:rPr lang="en-US" sz="2400" dirty="0" smtClean="0">
                <a:latin typeface="Comic Sans MS" pitchFamily="66" charset="0"/>
              </a:rPr>
              <a:t>     </a:t>
            </a:r>
            <a:r>
              <a:rPr lang="en-US" sz="2400" dirty="0" smtClean="0">
                <a:solidFill>
                  <a:srgbClr val="FF0000"/>
                </a:solidFill>
                <a:latin typeface="Comic Sans MS" pitchFamily="66" charset="0"/>
              </a:rPr>
              <a:t>4</a:t>
            </a:r>
            <a:r>
              <a:rPr lang="en-US" sz="2400" dirty="0" smtClean="0">
                <a:solidFill>
                  <a:srgbClr val="002060"/>
                </a:solidFill>
                <a:latin typeface="Comic Sans MS" pitchFamily="66" charset="0"/>
              </a:rPr>
              <a:t>. </a:t>
            </a:r>
            <a:r>
              <a:rPr lang="en-US" sz="2400" dirty="0" err="1" smtClean="0">
                <a:solidFill>
                  <a:srgbClr val="002060"/>
                </a:solidFill>
                <a:latin typeface="Comic Sans MS" pitchFamily="66" charset="0"/>
              </a:rPr>
              <a:t>g,i,n,t,a,p,n,I</a:t>
            </a:r>
            <a:r>
              <a:rPr lang="en-US" sz="2400" dirty="0" smtClean="0">
                <a:solidFill>
                  <a:srgbClr val="002060"/>
                </a:solidFill>
                <a:latin typeface="Comic Sans MS" pitchFamily="66" charset="0"/>
              </a:rPr>
              <a:t/>
            </a:r>
            <a:br>
              <a:rPr lang="en-US" sz="2400" dirty="0" smtClean="0">
                <a:solidFill>
                  <a:srgbClr val="002060"/>
                </a:solidFill>
                <a:latin typeface="Comic Sans MS" pitchFamily="66" charset="0"/>
              </a:rPr>
            </a:br>
            <a:r>
              <a:rPr lang="en-US" sz="2400" dirty="0" smtClean="0">
                <a:solidFill>
                  <a:srgbClr val="002060"/>
                </a:solidFill>
                <a:latin typeface="Comic Sans MS" pitchFamily="66" charset="0"/>
              </a:rPr>
              <a:t>     </a:t>
            </a:r>
            <a:r>
              <a:rPr lang="en-US" sz="2400" dirty="0" smtClean="0">
                <a:solidFill>
                  <a:srgbClr val="FF0000"/>
                </a:solidFill>
                <a:latin typeface="Comic Sans MS" pitchFamily="66" charset="0"/>
              </a:rPr>
              <a:t>5</a:t>
            </a:r>
            <a:r>
              <a:rPr lang="en-US" sz="2400" dirty="0" smtClean="0">
                <a:latin typeface="Comic Sans MS" pitchFamily="66" charset="0"/>
              </a:rPr>
              <a:t>. </a:t>
            </a:r>
            <a:r>
              <a:rPr lang="en-US" sz="2400" dirty="0" err="1" smtClean="0">
                <a:solidFill>
                  <a:srgbClr val="002060"/>
                </a:solidFill>
                <a:latin typeface="Comic Sans MS" pitchFamily="66" charset="0"/>
              </a:rPr>
              <a:t>p,p,s,h,o,i,g,n</a:t>
            </a:r>
            <a:r>
              <a:rPr lang="en-US" sz="2400" dirty="0" smtClean="0">
                <a:solidFill>
                  <a:srgbClr val="002060"/>
                </a:solidFill>
                <a:latin typeface="Comic Sans MS" pitchFamily="66" charset="0"/>
              </a:rPr>
              <a:t/>
            </a:r>
            <a:br>
              <a:rPr lang="en-US" sz="2400" dirty="0" smtClean="0">
                <a:solidFill>
                  <a:srgbClr val="002060"/>
                </a:solidFill>
                <a:latin typeface="Comic Sans MS" pitchFamily="66" charset="0"/>
              </a:rPr>
            </a:br>
            <a:r>
              <a:rPr lang="en-US" sz="2400" dirty="0" smtClean="0">
                <a:latin typeface="Comic Sans MS" pitchFamily="66" charset="0"/>
              </a:rPr>
              <a:t> </a:t>
            </a:r>
            <a:r>
              <a:rPr lang="ru-RU" sz="2400" dirty="0" smtClean="0">
                <a:latin typeface="Comic Sans MS" pitchFamily="66" charset="0"/>
              </a:rPr>
              <a:t>    </a:t>
            </a:r>
            <a:r>
              <a:rPr lang="en-US" sz="2400" dirty="0" smtClean="0">
                <a:solidFill>
                  <a:srgbClr val="FF0000"/>
                </a:solidFill>
                <a:latin typeface="Comic Sans MS" pitchFamily="66" charset="0"/>
              </a:rPr>
              <a:t>6</a:t>
            </a:r>
            <a:r>
              <a:rPr lang="en-US" sz="2400" dirty="0" smtClean="0">
                <a:latin typeface="Comic Sans MS" pitchFamily="66" charset="0"/>
              </a:rPr>
              <a:t>. </a:t>
            </a:r>
            <a:r>
              <a:rPr lang="en-US" sz="2400" dirty="0" err="1" smtClean="0">
                <a:solidFill>
                  <a:srgbClr val="002060"/>
                </a:solidFill>
                <a:latin typeface="Comic Sans MS" pitchFamily="66" charset="0"/>
              </a:rPr>
              <a:t>f,g,i,s,h,n</a:t>
            </a:r>
            <a:r>
              <a:rPr lang="en-US" sz="2400" dirty="0" smtClean="0">
                <a:solidFill>
                  <a:srgbClr val="002060"/>
                </a:solidFill>
                <a:latin typeface="Comic Sans MS" pitchFamily="66" charset="0"/>
              </a:rPr>
              <a:t>,</a:t>
            </a:r>
            <a:br>
              <a:rPr lang="en-US" sz="2400" dirty="0" smtClean="0">
                <a:solidFill>
                  <a:srgbClr val="002060"/>
                </a:solidFill>
                <a:latin typeface="Comic Sans MS" pitchFamily="66" charset="0"/>
              </a:rPr>
            </a:br>
            <a:r>
              <a:rPr lang="en-US" sz="2400" dirty="0" smtClean="0">
                <a:latin typeface="Comic Sans MS" pitchFamily="66" charset="0"/>
              </a:rPr>
              <a:t>  </a:t>
            </a:r>
            <a:r>
              <a:rPr lang="ru-RU" sz="2400" dirty="0" smtClean="0">
                <a:latin typeface="Comic Sans MS" pitchFamily="66" charset="0"/>
              </a:rPr>
              <a:t>   </a:t>
            </a:r>
            <a:r>
              <a:rPr lang="en-US" sz="2400" dirty="0" smtClean="0">
                <a:solidFill>
                  <a:srgbClr val="FF0000"/>
                </a:solidFill>
                <a:latin typeface="Comic Sans MS" pitchFamily="66" charset="0"/>
              </a:rPr>
              <a:t>7</a:t>
            </a:r>
            <a:r>
              <a:rPr lang="en-US" sz="2400" dirty="0" smtClean="0">
                <a:latin typeface="Comic Sans MS" pitchFamily="66" charset="0"/>
              </a:rPr>
              <a:t>. </a:t>
            </a:r>
            <a:r>
              <a:rPr lang="en-US" sz="2400" dirty="0" err="1" smtClean="0">
                <a:solidFill>
                  <a:srgbClr val="002060"/>
                </a:solidFill>
                <a:latin typeface="Comic Sans MS" pitchFamily="66" charset="0"/>
              </a:rPr>
              <a:t>k,y,a,k,n,g,i</a:t>
            </a:r>
            <a:r>
              <a:rPr lang="en-US" sz="2400" dirty="0" smtClean="0">
                <a:latin typeface="Comic Sans MS" pitchFamily="66" charset="0"/>
              </a:rPr>
              <a:t>  </a:t>
            </a:r>
            <a:br>
              <a:rPr lang="en-US" sz="2400" dirty="0" smtClean="0">
                <a:latin typeface="Comic Sans MS" pitchFamily="66" charset="0"/>
              </a:rPr>
            </a:br>
            <a:r>
              <a:rPr lang="en-US" sz="2400" dirty="0" smtClean="0">
                <a:latin typeface="Comic Sans MS" pitchFamily="66" charset="0"/>
              </a:rPr>
              <a:t>   </a:t>
            </a:r>
            <a:r>
              <a:rPr lang="ru-RU" sz="2400" dirty="0" smtClean="0">
                <a:latin typeface="Comic Sans MS" pitchFamily="66" charset="0"/>
              </a:rPr>
              <a:t>  </a:t>
            </a:r>
            <a:r>
              <a:rPr lang="en-US" sz="2400" dirty="0" smtClean="0">
                <a:solidFill>
                  <a:srgbClr val="FF0000"/>
                </a:solidFill>
                <a:latin typeface="Comic Sans MS" pitchFamily="66" charset="0"/>
              </a:rPr>
              <a:t>8</a:t>
            </a:r>
            <a:r>
              <a:rPr lang="en-US" sz="2400" dirty="0" smtClean="0">
                <a:latin typeface="Comic Sans MS" pitchFamily="66" charset="0"/>
              </a:rPr>
              <a:t>. </a:t>
            </a:r>
            <a:r>
              <a:rPr lang="en-US" sz="2400" dirty="0" err="1" smtClean="0">
                <a:solidFill>
                  <a:srgbClr val="002060"/>
                </a:solidFill>
                <a:latin typeface="Comic Sans MS" pitchFamily="66" charset="0"/>
              </a:rPr>
              <a:t>f,s,u,r,g,n,i</a:t>
            </a:r>
            <a:r>
              <a:rPr lang="en-US" sz="2400" dirty="0" smtClean="0">
                <a:latin typeface="Comic Sans MS" pitchFamily="66" charset="0"/>
              </a:rPr>
              <a:t>   </a:t>
            </a:r>
            <a:br>
              <a:rPr lang="en-US" sz="2400" dirty="0" smtClean="0">
                <a:latin typeface="Comic Sans MS" pitchFamily="66" charset="0"/>
              </a:rPr>
            </a:br>
            <a:r>
              <a:rPr lang="en-US" sz="2400" dirty="0" smtClean="0">
                <a:latin typeface="Comic Sans MS" pitchFamily="66" charset="0"/>
              </a:rPr>
              <a:t>    </a:t>
            </a:r>
            <a:r>
              <a:rPr lang="ru-RU" sz="2400" dirty="0" smtClean="0">
                <a:latin typeface="Comic Sans MS" pitchFamily="66" charset="0"/>
              </a:rPr>
              <a:t> </a:t>
            </a:r>
            <a:r>
              <a:rPr lang="en-US" sz="2400" dirty="0" smtClean="0">
                <a:solidFill>
                  <a:srgbClr val="FF0000"/>
                </a:solidFill>
                <a:latin typeface="Comic Sans MS" pitchFamily="66" charset="0"/>
              </a:rPr>
              <a:t>9</a:t>
            </a:r>
            <a:r>
              <a:rPr lang="en-US" sz="2400" dirty="0" smtClean="0">
                <a:latin typeface="Comic Sans MS" pitchFamily="66" charset="0"/>
              </a:rPr>
              <a:t>. </a:t>
            </a:r>
            <a:r>
              <a:rPr lang="en-US" sz="2400" dirty="0" err="1" smtClean="0">
                <a:solidFill>
                  <a:srgbClr val="002060"/>
                </a:solidFill>
                <a:latin typeface="Comic Sans MS" pitchFamily="66" charset="0"/>
              </a:rPr>
              <a:t>s,n,o,l,n,l,k,g,i,r,e</a:t>
            </a:r>
            <a:r>
              <a:rPr lang="en-US" sz="2400" dirty="0" smtClean="0">
                <a:latin typeface="Comic Sans MS" pitchFamily="66" charset="0"/>
              </a:rPr>
              <a:t>,</a:t>
            </a:r>
            <a:endParaRPr lang="ru-RU" sz="2400" dirty="0" smtClean="0">
              <a:latin typeface="Comic Sans MS" pitchFamily="66" charset="0"/>
            </a:endParaRPr>
          </a:p>
          <a:p>
            <a:r>
              <a:rPr lang="ru-RU" sz="2400" dirty="0" smtClean="0">
                <a:solidFill>
                  <a:srgbClr val="FF0000"/>
                </a:solidFill>
                <a:latin typeface="Comic Sans MS" pitchFamily="66" charset="0"/>
              </a:rPr>
              <a:t>     10</a:t>
            </a:r>
            <a:r>
              <a:rPr lang="en-US" sz="2400" dirty="0" smtClean="0">
                <a:solidFill>
                  <a:srgbClr val="002060"/>
                </a:solidFill>
                <a:latin typeface="Comic Sans MS" pitchFamily="66" charset="0"/>
              </a:rPr>
              <a:t>. </a:t>
            </a:r>
            <a:r>
              <a:rPr lang="en-US" sz="2400" dirty="0" err="1" smtClean="0">
                <a:solidFill>
                  <a:srgbClr val="002060"/>
                </a:solidFill>
                <a:latin typeface="Comic Sans MS" pitchFamily="66" charset="0"/>
              </a:rPr>
              <a:t>i,i,v,d,g,n</a:t>
            </a:r>
            <a:r>
              <a:rPr lang="en-US" dirty="0" smtClean="0">
                <a:solidFill>
                  <a:srgbClr val="002060"/>
                </a:solidFill>
                <a:latin typeface="Comic Sans MS" pitchFamily="66" charset="0"/>
              </a:rPr>
              <a:t/>
            </a:r>
            <a:br>
              <a:rPr lang="en-US" dirty="0" smtClean="0">
                <a:solidFill>
                  <a:srgbClr val="002060"/>
                </a:solidFill>
                <a:latin typeface="Comic Sans MS" pitchFamily="66" charset="0"/>
              </a:rPr>
            </a:b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3" descr="qatarw.com_819557387.jpg"/>
          <p:cNvPicPr>
            <a:picLocks noChangeAspect="1"/>
          </p:cNvPicPr>
          <p:nvPr/>
        </p:nvPicPr>
        <p:blipFill>
          <a:blip r:embed="rId2" cstate="print"/>
          <a:stretch>
            <a:fillRect/>
          </a:stretch>
        </p:blipFill>
        <p:spPr>
          <a:xfrm>
            <a:off x="1" y="0"/>
            <a:ext cx="9144000" cy="5143500"/>
          </a:xfrm>
          <a:prstGeom prst="rect">
            <a:avLst/>
          </a:prstGeom>
        </p:spPr>
      </p:pic>
      <p:sp>
        <p:nvSpPr>
          <p:cNvPr id="2" name="Заголовок 1"/>
          <p:cNvSpPr>
            <a:spLocks noGrp="1"/>
          </p:cNvSpPr>
          <p:nvPr>
            <p:ph type="title"/>
          </p:nvPr>
        </p:nvSpPr>
        <p:spPr/>
        <p:txBody>
          <a:bodyPr/>
          <a:lstStyle/>
          <a:p>
            <a:r>
              <a:rPr lang="en-US" dirty="0" smtClean="0">
                <a:solidFill>
                  <a:srgbClr val="FF0000"/>
                </a:solidFill>
                <a:latin typeface="Comic Sans MS" pitchFamily="66" charset="0"/>
              </a:rPr>
              <a:t>Riddles about hobbies</a:t>
            </a:r>
            <a:endParaRPr lang="ru-RU" dirty="0">
              <a:solidFill>
                <a:srgbClr val="FF0000"/>
              </a:solidFill>
              <a:latin typeface="Comic Sans MS" pitchFamily="66" charset="0"/>
            </a:endParaRPr>
          </a:p>
        </p:txBody>
      </p:sp>
      <p:sp>
        <p:nvSpPr>
          <p:cNvPr id="61441" name="Rectangle 1"/>
          <p:cNvSpPr>
            <a:spLocks noGrp="1" noChangeArrowheads="1"/>
          </p:cNvSpPr>
          <p:nvPr>
            <p:ph idx="1"/>
          </p:nvPr>
        </p:nvSpPr>
        <p:spPr bwMode="auto">
          <a:xfrm>
            <a:off x="1071538" y="910816"/>
            <a:ext cx="735808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tab pos="457200" algn="l"/>
              </a:tabLst>
            </a:pPr>
            <a:r>
              <a:rPr lang="en-US" sz="1400" dirty="0" smtClean="0">
                <a:solidFill>
                  <a:srgbClr val="002060"/>
                </a:solidFill>
                <a:latin typeface="Comic Sans MS" pitchFamily="66" charset="0"/>
                <a:ea typeface="Times New Roman" pitchFamily="18" charset="0"/>
                <a:cs typeface="Times New Roman" pitchFamily="18" charset="0"/>
              </a:rPr>
              <a:t>A creative hobby you need brushes and </a:t>
            </a:r>
            <a:r>
              <a:rPr lang="en-US" sz="1400" dirty="0" err="1" smtClean="0">
                <a:solidFill>
                  <a:srgbClr val="002060"/>
                </a:solidFill>
                <a:latin typeface="Comic Sans MS" pitchFamily="66" charset="0"/>
                <a:ea typeface="Times New Roman" pitchFamily="18" charset="0"/>
                <a:cs typeface="Times New Roman" pitchFamily="18" charset="0"/>
              </a:rPr>
              <a:t>coloured</a:t>
            </a:r>
            <a:r>
              <a:rPr lang="en-US" sz="1400" dirty="0" smtClean="0">
                <a:solidFill>
                  <a:srgbClr val="002060"/>
                </a:solidFill>
                <a:latin typeface="Comic Sans MS" pitchFamily="66" charset="0"/>
                <a:ea typeface="Times New Roman" pitchFamily="18" charset="0"/>
                <a:cs typeface="Times New Roman" pitchFamily="18" charset="0"/>
              </a:rPr>
              <a:t> paints</a:t>
            </a: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 </a:t>
            </a:r>
            <a:endParaRPr lang="en-US" sz="1400" dirty="0" smtClean="0">
              <a:solidFill>
                <a:srgbClr val="002060"/>
              </a:solidFill>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endParaRPr kumimoji="0" lang="ru-RU" sz="1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Such people like to visit different cities, towns and historical places. Some people even visit other countries. They can travel by car, by plane, by train, by bus or on foot.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endParaRPr kumimoji="0" lang="ru-RU" sz="1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People like to sing songs. Sometimes they go to music school. They like to listen to the songs and sing them.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endParaRPr kumimoji="0" lang="ru-RU" sz="1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People like to make new dishes. They often cook for the family and for their friends. </a:t>
            </a:r>
            <a:endParaRPr lang="en-US" sz="1400" dirty="0" smtClean="0">
              <a:solidFill>
                <a:srgbClr val="002060"/>
              </a:solidFill>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endParaRPr kumimoji="0" lang="ru-RU" sz="1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This hobby is interesting and useful. People try to find or buy different things such as stamps, badges, coins, pictures, dolls, posters, shells, </a:t>
            </a:r>
            <a:r>
              <a:rPr kumimoji="0" lang="en-US" sz="1400" b="0" i="0" u="none" strike="noStrike" cap="none" normalizeH="0" baseline="0" dirty="0" err="1" smtClean="0">
                <a:ln>
                  <a:noFill/>
                </a:ln>
                <a:solidFill>
                  <a:srgbClr val="002060"/>
                </a:solidFill>
                <a:effectLst/>
                <a:latin typeface="Comic Sans MS" pitchFamily="66" charset="0"/>
                <a:ea typeface="Times New Roman" pitchFamily="18" charset="0"/>
                <a:cs typeface="Times New Roman" pitchFamily="18" charset="0"/>
              </a:rPr>
              <a:t>comics,etc</a:t>
            </a:r>
            <a:r>
              <a:rPr kumimoji="0" lang="en-US" sz="1400" b="0" i="0"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  </a:t>
            </a:r>
            <a:endParaRPr kumimoji="0" lang="en-US" sz="1400" b="0" i="0" u="none" strike="noStrike" cap="none" normalizeH="0" baseline="0" dirty="0" smtClean="0">
              <a:ln>
                <a:noFill/>
              </a:ln>
              <a:solidFill>
                <a:srgbClr val="002060"/>
              </a:solidFill>
              <a:effectLst/>
              <a:latin typeface="Comic Sans MS" pitchFamily="66" charset="0"/>
            </a:endParaRPr>
          </a:p>
        </p:txBody>
      </p:sp>
      <p:pic>
        <p:nvPicPr>
          <p:cNvPr id="6" name="Picture 2" descr="http://images.clipartof.com/Royalty-Free-RF-Clipart-Illustration-Of-A-Thinking-School-Boy-Doing-His-Homework-102459218.jpg"/>
          <p:cNvPicPr>
            <a:picLocks noChangeAspect="1" noChangeArrowheads="1"/>
          </p:cNvPicPr>
          <p:nvPr/>
        </p:nvPicPr>
        <p:blipFill>
          <a:blip r:embed="rId3" cstate="print"/>
          <a:srcRect l="14789" r="14202" b="4138"/>
          <a:stretch>
            <a:fillRect/>
          </a:stretch>
        </p:blipFill>
        <p:spPr bwMode="auto">
          <a:xfrm>
            <a:off x="7786710" y="2643188"/>
            <a:ext cx="1214446" cy="1875230"/>
          </a:xfrm>
          <a:prstGeom prst="rect">
            <a:avLst/>
          </a:prstGeom>
          <a:ln>
            <a:noFill/>
          </a:ln>
          <a:effectLst>
            <a:glow rad="139700">
              <a:schemeClr val="accent6">
                <a:satMod val="175000"/>
                <a:alpha val="40000"/>
              </a:schemeClr>
            </a:glow>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p:txBody>
          <a:bodyPr>
            <a:normAutofit fontScale="90000"/>
          </a:bodyPr>
          <a:lstStyle/>
          <a:p>
            <a:r>
              <a:rPr lang="ru-RU" sz="2000" dirty="0" smtClean="0">
                <a:solidFill>
                  <a:srgbClr val="002060"/>
                </a:solidFill>
                <a:latin typeface="Comic Sans MS" pitchFamily="66" charset="0"/>
              </a:rPr>
              <a:t/>
            </a:r>
            <a:br>
              <a:rPr lang="ru-RU" sz="2000" dirty="0" smtClean="0">
                <a:solidFill>
                  <a:srgbClr val="002060"/>
                </a:solidFill>
                <a:latin typeface="Comic Sans MS" pitchFamily="66" charset="0"/>
              </a:rPr>
            </a:br>
            <a:r>
              <a:rPr lang="en-US" sz="4000" dirty="0" smtClean="0">
                <a:solidFill>
                  <a:srgbClr val="FF0000"/>
                </a:solidFill>
                <a:latin typeface="Comic Sans MS" pitchFamily="66" charset="0"/>
              </a:rPr>
              <a:t> Vocabulary and grammar</a:t>
            </a:r>
            <a:endParaRPr lang="ru-RU" sz="4000" dirty="0">
              <a:solidFill>
                <a:srgbClr val="FF0000"/>
              </a:solidFill>
              <a:latin typeface="Comic Sans MS" pitchFamily="66" charset="0"/>
            </a:endParaRPr>
          </a:p>
        </p:txBody>
      </p:sp>
      <p:pic>
        <p:nvPicPr>
          <p:cNvPr id="4" name="Содержимое 3" descr="C:\Documents and Settings\Admin\Рабочий стол\Screenshot-14.jpg"/>
          <p:cNvPicPr>
            <a:picLocks noGrp="1"/>
          </p:cNvPicPr>
          <p:nvPr>
            <p:ph idx="1"/>
          </p:nvPr>
        </p:nvPicPr>
        <p:blipFill>
          <a:blip r:embed="rId3" cstate="print"/>
          <a:srcRect t="6311"/>
          <a:stretch>
            <a:fillRect/>
          </a:stretch>
        </p:blipFill>
        <p:spPr bwMode="auto">
          <a:xfrm>
            <a:off x="969038" y="1200151"/>
            <a:ext cx="7205924" cy="3394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descr="qatarw.com_819557387.jpg"/>
          <p:cNvPicPr>
            <a:picLocks noChangeAspect="1"/>
          </p:cNvPicPr>
          <p:nvPr/>
        </p:nvPicPr>
        <p:blipFill>
          <a:blip r:embed="rId3" cstate="print"/>
          <a:stretch>
            <a:fillRect/>
          </a:stretch>
        </p:blipFill>
        <p:spPr>
          <a:xfrm>
            <a:off x="285720" y="0"/>
            <a:ext cx="9144000" cy="5143500"/>
          </a:xfrm>
          <a:prstGeom prst="rect">
            <a:avLst/>
          </a:prstGeom>
        </p:spPr>
      </p:pic>
      <p:sp>
        <p:nvSpPr>
          <p:cNvPr id="2" name="Заголовок 1"/>
          <p:cNvSpPr>
            <a:spLocks noGrp="1"/>
          </p:cNvSpPr>
          <p:nvPr>
            <p:ph type="title"/>
          </p:nvPr>
        </p:nvSpPr>
        <p:spPr>
          <a:xfrm>
            <a:off x="3000364" y="107139"/>
            <a:ext cx="3000396" cy="535785"/>
          </a:xfrm>
        </p:spPr>
        <p:txBody>
          <a:bodyPr>
            <a:noAutofit/>
          </a:bodyPr>
          <a:lstStyle/>
          <a:p>
            <a:r>
              <a:rPr lang="ru-RU" sz="1800" dirty="0" smtClean="0">
                <a:solidFill>
                  <a:srgbClr val="FF0000"/>
                </a:solidFill>
                <a:latin typeface="Comic Sans MS" pitchFamily="66" charset="0"/>
              </a:rPr>
              <a:t/>
            </a:r>
            <a:br>
              <a:rPr lang="ru-RU" sz="1800" dirty="0" smtClean="0">
                <a:solidFill>
                  <a:srgbClr val="FF0000"/>
                </a:solidFill>
                <a:latin typeface="Comic Sans MS" pitchFamily="66" charset="0"/>
              </a:rPr>
            </a:br>
            <a:r>
              <a:rPr lang="en-US" sz="3200" dirty="0" smtClean="0">
                <a:solidFill>
                  <a:srgbClr val="FF0000"/>
                </a:solidFill>
                <a:latin typeface="Comic Sans MS" pitchFamily="66" charset="0"/>
              </a:rPr>
              <a:t> Listening </a:t>
            </a:r>
            <a:r>
              <a:rPr lang="ru-RU" sz="1800" dirty="0" smtClean="0">
                <a:solidFill>
                  <a:srgbClr val="FF0000"/>
                </a:solidFill>
                <a:latin typeface="Comic Sans MS" pitchFamily="66" charset="0"/>
              </a:rPr>
              <a:t/>
            </a:r>
            <a:br>
              <a:rPr lang="ru-RU" sz="1800" dirty="0" smtClean="0">
                <a:solidFill>
                  <a:srgbClr val="FF0000"/>
                </a:solidFill>
                <a:latin typeface="Comic Sans MS" pitchFamily="66" charset="0"/>
              </a:rPr>
            </a:br>
            <a:endParaRPr lang="ru-RU" sz="1800" dirty="0">
              <a:solidFill>
                <a:srgbClr val="FF0000"/>
              </a:solidFill>
              <a:latin typeface="Comic Sans MS" pitchFamily="66" charset="0"/>
            </a:endParaRPr>
          </a:p>
        </p:txBody>
      </p:sp>
      <p:pic>
        <p:nvPicPr>
          <p:cNvPr id="4" name="Содержимое 3" descr="C:\Documents and Settings\Admin\Рабочий стол\Screenshot-119.jpg"/>
          <p:cNvPicPr>
            <a:picLocks noGrp="1"/>
          </p:cNvPicPr>
          <p:nvPr>
            <p:ph idx="1"/>
          </p:nvPr>
        </p:nvPicPr>
        <p:blipFill>
          <a:blip r:embed="rId4" cstate="print"/>
          <a:srcRect l="4567" t="3124" r="6851" b="7809"/>
          <a:stretch>
            <a:fillRect/>
          </a:stretch>
        </p:blipFill>
        <p:spPr bwMode="auto">
          <a:xfrm>
            <a:off x="357159" y="642925"/>
            <a:ext cx="2792791" cy="1539779"/>
          </a:xfrm>
          <a:prstGeom prst="rect">
            <a:avLst/>
          </a:prstGeom>
          <a:noFill/>
          <a:ln w="9525">
            <a:noFill/>
            <a:miter lim="800000"/>
            <a:headEnd/>
            <a:tailEnd/>
          </a:ln>
        </p:spPr>
      </p:pic>
      <p:pic>
        <p:nvPicPr>
          <p:cNvPr id="5" name="Рисунок 4" descr="C:\Documents and Settings\Admin\Рабочий стол\Screenshot-120.jpg"/>
          <p:cNvPicPr/>
          <p:nvPr/>
        </p:nvPicPr>
        <p:blipFill>
          <a:blip r:embed="rId5" cstate="print"/>
          <a:srcRect l="4695" t="3272" r="5869" b="3272"/>
          <a:stretch>
            <a:fillRect/>
          </a:stretch>
        </p:blipFill>
        <p:spPr bwMode="auto">
          <a:xfrm>
            <a:off x="3214678" y="642924"/>
            <a:ext cx="2780924" cy="1543050"/>
          </a:xfrm>
          <a:prstGeom prst="rect">
            <a:avLst/>
          </a:prstGeom>
          <a:noFill/>
          <a:ln w="9525">
            <a:noFill/>
            <a:miter lim="800000"/>
            <a:headEnd/>
            <a:tailEnd/>
          </a:ln>
        </p:spPr>
      </p:pic>
      <p:pic>
        <p:nvPicPr>
          <p:cNvPr id="6" name="Рисунок 5" descr="C:\Documents and Settings\Admin\Рабочий стол\Screenshot-121.jpg"/>
          <p:cNvPicPr/>
          <p:nvPr/>
        </p:nvPicPr>
        <p:blipFill>
          <a:blip r:embed="rId6" cstate="print"/>
          <a:srcRect l="3566" t="4744" r="5943" b="4744"/>
          <a:stretch>
            <a:fillRect/>
          </a:stretch>
        </p:blipFill>
        <p:spPr bwMode="auto">
          <a:xfrm>
            <a:off x="6143636" y="642924"/>
            <a:ext cx="2771956" cy="1543050"/>
          </a:xfrm>
          <a:prstGeom prst="rect">
            <a:avLst/>
          </a:prstGeom>
          <a:noFill/>
          <a:ln w="9525">
            <a:noFill/>
            <a:miter lim="800000"/>
            <a:headEnd/>
            <a:tailEnd/>
          </a:ln>
        </p:spPr>
      </p:pic>
      <p:pic>
        <p:nvPicPr>
          <p:cNvPr id="7" name="Рисунок 6" descr="C:\Documents and Settings\Admin\Рабочий стол\Screenshot-122.jpg"/>
          <p:cNvPicPr/>
          <p:nvPr/>
        </p:nvPicPr>
        <p:blipFill>
          <a:blip r:embed="rId7" cstate="print"/>
          <a:srcRect l="5675" r="5675" b="13498"/>
          <a:stretch>
            <a:fillRect/>
          </a:stretch>
        </p:blipFill>
        <p:spPr bwMode="auto">
          <a:xfrm>
            <a:off x="1285853" y="2839643"/>
            <a:ext cx="2844465" cy="1561111"/>
          </a:xfrm>
          <a:prstGeom prst="rect">
            <a:avLst/>
          </a:prstGeom>
          <a:noFill/>
          <a:ln w="9525">
            <a:noFill/>
            <a:miter lim="800000"/>
            <a:headEnd/>
            <a:tailEnd/>
          </a:ln>
        </p:spPr>
      </p:pic>
      <p:pic>
        <p:nvPicPr>
          <p:cNvPr id="8" name="Рисунок 7" descr="C:\Documents and Settings\Admin\Рабочий стол\Screenshot-123.jpg"/>
          <p:cNvPicPr/>
          <p:nvPr/>
        </p:nvPicPr>
        <p:blipFill>
          <a:blip r:embed="rId8" cstate="print"/>
          <a:srcRect l="6388" r="12776" b="13661"/>
          <a:stretch>
            <a:fillRect/>
          </a:stretch>
        </p:blipFill>
        <p:spPr bwMode="auto">
          <a:xfrm>
            <a:off x="4786315" y="2893222"/>
            <a:ext cx="2778593" cy="1534127"/>
          </a:xfrm>
          <a:prstGeom prst="rect">
            <a:avLst/>
          </a:prstGeom>
          <a:noFill/>
          <a:ln w="9525">
            <a:noFill/>
            <a:miter lim="800000"/>
            <a:headEnd/>
            <a:tailEnd/>
          </a:ln>
        </p:spPr>
      </p:pic>
      <p:sp>
        <p:nvSpPr>
          <p:cNvPr id="1025" name="AutoShape 1"/>
          <p:cNvSpPr>
            <a:spLocks noChangeArrowheads="1"/>
          </p:cNvSpPr>
          <p:nvPr/>
        </p:nvSpPr>
        <p:spPr bwMode="auto">
          <a:xfrm>
            <a:off x="214282" y="2250279"/>
            <a:ext cx="2714612" cy="267893"/>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rgbClr val="00B050"/>
                </a:solidFill>
                <a:effectLst/>
                <a:latin typeface="Arial Narrow" pitchFamily="34" charset="0"/>
              </a:rPr>
              <a:t>      Name___________ Hobby______________</a:t>
            </a:r>
            <a:endParaRPr kumimoji="0" lang="ru-RU" sz="1800" b="0" i="0" u="none" strike="noStrike" cap="none" normalizeH="0" baseline="0" smtClean="0">
              <a:ln>
                <a:noFill/>
              </a:ln>
              <a:solidFill>
                <a:schemeClr val="tx1"/>
              </a:solidFill>
              <a:effectLst/>
              <a:latin typeface="Arial" pitchFamily="34" charset="0"/>
            </a:endParaRPr>
          </a:p>
        </p:txBody>
      </p:sp>
      <p:sp>
        <p:nvSpPr>
          <p:cNvPr id="1026" name="AutoShape 2"/>
          <p:cNvSpPr>
            <a:spLocks noChangeArrowheads="1"/>
          </p:cNvSpPr>
          <p:nvPr/>
        </p:nvSpPr>
        <p:spPr bwMode="auto">
          <a:xfrm>
            <a:off x="3143240" y="2250279"/>
            <a:ext cx="2786082" cy="267893"/>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rgbClr val="00B050"/>
                </a:solidFill>
                <a:effectLst/>
                <a:latin typeface="Arial Narrow" pitchFamily="34" charset="0"/>
              </a:rPr>
              <a:t>      Name___________ Hobby______________</a:t>
            </a:r>
            <a:endParaRPr kumimoji="0" lang="ru-RU" sz="1800" b="0" i="0" u="none" strike="noStrike" cap="none" normalizeH="0" baseline="0" dirty="0" smtClean="0">
              <a:ln>
                <a:noFill/>
              </a:ln>
              <a:solidFill>
                <a:schemeClr val="tx1"/>
              </a:solidFill>
              <a:effectLst/>
              <a:latin typeface="Arial" pitchFamily="34" charset="0"/>
            </a:endParaRPr>
          </a:p>
        </p:txBody>
      </p:sp>
      <p:sp>
        <p:nvSpPr>
          <p:cNvPr id="1027" name="AutoShape 3"/>
          <p:cNvSpPr>
            <a:spLocks noChangeArrowheads="1"/>
          </p:cNvSpPr>
          <p:nvPr/>
        </p:nvSpPr>
        <p:spPr bwMode="auto">
          <a:xfrm>
            <a:off x="6075364" y="2250279"/>
            <a:ext cx="2782917" cy="267893"/>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rgbClr val="00B050"/>
                </a:solidFill>
                <a:effectLst/>
                <a:latin typeface="Arial Narrow" pitchFamily="34" charset="0"/>
              </a:rPr>
              <a:t>      Name___________ Hobby______________</a:t>
            </a:r>
            <a:endParaRPr kumimoji="0" lang="ru-RU" sz="1800" b="0" i="0" u="none" strike="noStrike" cap="none" normalizeH="0" baseline="0" dirty="0" smtClean="0">
              <a:ln>
                <a:noFill/>
              </a:ln>
              <a:solidFill>
                <a:schemeClr val="tx1"/>
              </a:solidFill>
              <a:effectLst/>
              <a:latin typeface="Arial" pitchFamily="34" charset="0"/>
            </a:endParaRPr>
          </a:p>
        </p:txBody>
      </p:sp>
      <p:sp>
        <p:nvSpPr>
          <p:cNvPr id="12" name="AutoShape 2"/>
          <p:cNvSpPr>
            <a:spLocks noChangeArrowheads="1"/>
          </p:cNvSpPr>
          <p:nvPr/>
        </p:nvSpPr>
        <p:spPr bwMode="auto">
          <a:xfrm>
            <a:off x="1214414" y="4554154"/>
            <a:ext cx="2786082" cy="267893"/>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rgbClr val="00B050"/>
                </a:solidFill>
                <a:effectLst/>
                <a:latin typeface="Arial Narrow" pitchFamily="34" charset="0"/>
              </a:rPr>
              <a:t>      Name___________ Hobby______________</a:t>
            </a:r>
            <a:endParaRPr kumimoji="0" lang="ru-RU" sz="1800" b="0" i="0" u="none" strike="noStrike" cap="none" normalizeH="0" baseline="0" dirty="0" smtClean="0">
              <a:ln>
                <a:noFill/>
              </a:ln>
              <a:solidFill>
                <a:schemeClr val="tx1"/>
              </a:solidFill>
              <a:effectLst/>
              <a:latin typeface="Arial" pitchFamily="34" charset="0"/>
            </a:endParaRPr>
          </a:p>
        </p:txBody>
      </p:sp>
      <p:sp>
        <p:nvSpPr>
          <p:cNvPr id="13" name="AutoShape 2"/>
          <p:cNvSpPr>
            <a:spLocks noChangeArrowheads="1"/>
          </p:cNvSpPr>
          <p:nvPr/>
        </p:nvSpPr>
        <p:spPr bwMode="auto">
          <a:xfrm>
            <a:off x="4786314" y="4554154"/>
            <a:ext cx="2786082" cy="267893"/>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rgbClr val="00B050"/>
                </a:solidFill>
                <a:effectLst/>
                <a:latin typeface="Arial Narrow" pitchFamily="34" charset="0"/>
              </a:rPr>
              <a:t>      Name___________ Hobby______________</a:t>
            </a:r>
            <a:endParaRPr kumimoji="0" lang="ru-RU" sz="1800" b="0" i="0" u="none" strike="noStrike" cap="none" normalizeH="0" baseline="0" dirty="0" smtClean="0">
              <a:ln>
                <a:noFill/>
              </a:ln>
              <a:solidFill>
                <a:schemeClr val="tx1"/>
              </a:solidFill>
              <a:effectLst/>
              <a:latin typeface="Arial" pitchFamily="34" charset="0"/>
            </a:endParaRPr>
          </a:p>
        </p:txBody>
      </p:sp>
      <p:pic>
        <p:nvPicPr>
          <p:cNvPr id="16" name="Track 39.mp3">
            <a:hlinkClick r:id="" action="ppaction://media"/>
          </p:cNvPr>
          <p:cNvPicPr>
            <a:picLocks noRot="1" noChangeAspect="1"/>
          </p:cNvPicPr>
          <p:nvPr>
            <a:audioFile r:link="rId1"/>
          </p:nvPr>
        </p:nvPicPr>
        <p:blipFill>
          <a:blip r:embed="rId9" cstate="print"/>
          <a:stretch>
            <a:fillRect/>
          </a:stretch>
        </p:blipFill>
        <p:spPr>
          <a:xfrm>
            <a:off x="8215338" y="292894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7913" fill="hold"/>
                                        <p:tgtEl>
                                          <p:spTgt spid="16"/>
                                        </p:tgtEl>
                                      </p:cBhvr>
                                    </p:cmd>
                                  </p:childTnLst>
                                </p:cTn>
                              </p:par>
                            </p:childTnLst>
                          </p:cTn>
                        </p:par>
                      </p:childTnLst>
                    </p:cTn>
                  </p:par>
                </p:childTnLst>
              </p:cTn>
              <p:nextCondLst>
                <p:cond evt="onClick" delay="0">
                  <p:tgtEl>
                    <p:spTgt spid="1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3" descr="10.jpg"/>
          <p:cNvPicPr>
            <a:picLocks noGrp="1" noChangeAspect="1"/>
          </p:cNvPicPr>
          <p:nvPr>
            <p:ph idx="1"/>
          </p:nvPr>
        </p:nvPicPr>
        <p:blipFill>
          <a:blip r:embed="rId2" cstate="print"/>
          <a:stretch>
            <a:fillRect/>
          </a:stretch>
        </p:blipFill>
        <p:spPr>
          <a:xfrm>
            <a:off x="0" y="0"/>
            <a:ext cx="9144000" cy="5143500"/>
          </a:xfrm>
        </p:spPr>
      </p:pic>
      <p:sp>
        <p:nvSpPr>
          <p:cNvPr id="2" name="Заголовок 1"/>
          <p:cNvSpPr>
            <a:spLocks noGrp="1"/>
          </p:cNvSpPr>
          <p:nvPr>
            <p:ph type="title"/>
          </p:nvPr>
        </p:nvSpPr>
        <p:spPr/>
        <p:txBody>
          <a:bodyPr>
            <a:normAutofit fontScale="90000"/>
          </a:bodyPr>
          <a:lstStyle/>
          <a:p>
            <a:r>
              <a:rPr lang="ru-RU" dirty="0" smtClean="0">
                <a:solidFill>
                  <a:srgbClr val="FF0000"/>
                </a:solidFill>
                <a:latin typeface="Comic Sans MS" pitchFamily="66" charset="0"/>
              </a:rPr>
              <a:t/>
            </a:r>
            <a:br>
              <a:rPr lang="ru-RU" dirty="0" smtClean="0">
                <a:solidFill>
                  <a:srgbClr val="FF0000"/>
                </a:solidFill>
                <a:latin typeface="Comic Sans MS" pitchFamily="66" charset="0"/>
              </a:rPr>
            </a:br>
            <a:r>
              <a:rPr lang="ru-RU" dirty="0" smtClean="0">
                <a:solidFill>
                  <a:srgbClr val="FF0000"/>
                </a:solidFill>
                <a:latin typeface="Comic Sans MS" pitchFamily="66" charset="0"/>
              </a:rPr>
              <a:t/>
            </a:r>
            <a:br>
              <a:rPr lang="ru-RU" dirty="0" smtClean="0">
                <a:solidFill>
                  <a:srgbClr val="FF0000"/>
                </a:solidFill>
                <a:latin typeface="Comic Sans MS" pitchFamily="66" charset="0"/>
              </a:rPr>
            </a:br>
            <a:r>
              <a:rPr lang="ru-RU" dirty="0" smtClean="0">
                <a:solidFill>
                  <a:srgbClr val="FF0000"/>
                </a:solidFill>
                <a:latin typeface="Comic Sans MS" pitchFamily="66" charset="0"/>
              </a:rPr>
              <a:t/>
            </a:r>
            <a:br>
              <a:rPr lang="ru-RU" dirty="0" smtClean="0">
                <a:solidFill>
                  <a:srgbClr val="FF0000"/>
                </a:solidFill>
                <a:latin typeface="Comic Sans MS" pitchFamily="66" charset="0"/>
              </a:rPr>
            </a:br>
            <a:r>
              <a:rPr lang="en-US" dirty="0" smtClean="0">
                <a:solidFill>
                  <a:srgbClr val="FF0000"/>
                </a:solidFill>
                <a:latin typeface="Comic Sans MS" pitchFamily="66" charset="0"/>
              </a:rPr>
              <a:t>Relaxation</a:t>
            </a:r>
            <a:endParaRPr lang="ru-RU" dirty="0">
              <a:solidFill>
                <a:srgbClr val="FF0000"/>
              </a:solidFill>
              <a:latin typeface="Comic Sans MS" pitchFamily="66" charset="0"/>
            </a:endParaRPr>
          </a:p>
        </p:txBody>
      </p:sp>
      <p:sp>
        <p:nvSpPr>
          <p:cNvPr id="58369" name="Rectangle 1"/>
          <p:cNvSpPr>
            <a:spLocks noChangeArrowheads="1"/>
          </p:cNvSpPr>
          <p:nvPr/>
        </p:nvSpPr>
        <p:spPr bwMode="auto">
          <a:xfrm>
            <a:off x="1643042" y="1643056"/>
            <a:ext cx="592935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rgbClr val="002060"/>
              </a:solidFill>
              <a:effectLst/>
              <a:latin typeface="Comic Sans MS" pitchFamily="66"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2060"/>
                </a:solidFill>
                <a:effectLst/>
                <a:latin typeface="Comic Sans MS" pitchFamily="66" charset="0"/>
                <a:ea typeface="Times New Roman" pitchFamily="18" charset="0"/>
              </a:rPr>
              <a:t>1, 2-1,2,3  I like running. Look at me.</a:t>
            </a:r>
            <a:endParaRPr kumimoji="0" lang="ru-RU" sz="2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2060"/>
                </a:solidFill>
                <a:effectLst/>
                <a:latin typeface="Comic Sans MS" pitchFamily="66" charset="0"/>
                <a:ea typeface="Times New Roman" pitchFamily="18" charset="0"/>
              </a:rPr>
              <a:t>1, 2-1,2,3 I like jumping. Jump  with me.</a:t>
            </a:r>
            <a:endParaRPr kumimoji="0" lang="ru-RU" sz="2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2060"/>
                </a:solidFill>
                <a:effectLst/>
                <a:latin typeface="Comic Sans MS" pitchFamily="66" charset="0"/>
                <a:ea typeface="Times New Roman" pitchFamily="18" charset="0"/>
              </a:rPr>
              <a:t>1, 2-1,2,3 I like dancing. Look at me.</a:t>
            </a:r>
            <a:endParaRPr kumimoji="0" lang="ru-RU" sz="2400" b="0" i="0" u="none" strike="noStrike" cap="none" normalizeH="0" baseline="0" dirty="0" smtClean="0">
              <a:ln>
                <a:noFill/>
              </a:ln>
              <a:solidFill>
                <a:srgbClr val="002060"/>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2060"/>
                </a:solidFill>
                <a:effectLst/>
                <a:latin typeface="Comic Sans MS" pitchFamily="66" charset="0"/>
                <a:ea typeface="Times New Roman" pitchFamily="18" charset="0"/>
              </a:rPr>
              <a:t>1, 2-1,2,3 I like swimming in the sea.</a:t>
            </a:r>
            <a:endParaRPr kumimoji="0" lang="ru-RU" sz="2400" b="0" i="0" u="none" strike="noStrike" cap="none" normalizeH="0" baseline="0" dirty="0" smtClean="0">
              <a:ln>
                <a:noFill/>
              </a:ln>
              <a:solidFill>
                <a:srgbClr val="002060"/>
              </a:solidFill>
              <a:effectLst/>
              <a:latin typeface="Comic Sans MS"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1.jpg"/>
          <p:cNvPicPr>
            <a:picLocks noChangeAspect="1"/>
          </p:cNvPicPr>
          <p:nvPr/>
        </p:nvPicPr>
        <p:blipFill>
          <a:blip r:embed="rId3" cstate="print"/>
          <a:stretch>
            <a:fillRect/>
          </a:stretch>
        </p:blipFill>
        <p:spPr>
          <a:xfrm>
            <a:off x="0" y="0"/>
            <a:ext cx="9144000" cy="5143500"/>
          </a:xfrm>
          <a:prstGeom prst="rect">
            <a:avLst/>
          </a:prstGeom>
        </p:spPr>
      </p:pic>
      <p:pic>
        <p:nvPicPr>
          <p:cNvPr id="17" name="Picture 2"/>
          <p:cNvPicPr>
            <a:picLocks noChangeAspect="1" noChangeArrowheads="1"/>
          </p:cNvPicPr>
          <p:nvPr/>
        </p:nvPicPr>
        <p:blipFill>
          <a:blip r:embed="rId4" cstate="print"/>
          <a:srcRect/>
          <a:stretch>
            <a:fillRect/>
          </a:stretch>
        </p:blipFill>
        <p:spPr bwMode="auto">
          <a:xfrm>
            <a:off x="500034" y="142858"/>
            <a:ext cx="5039929" cy="4929222"/>
          </a:xfrm>
          <a:prstGeom prst="rect">
            <a:avLst/>
          </a:prstGeom>
          <a:ln>
            <a:noFill/>
          </a:ln>
          <a:effectLst>
            <a:softEdge rad="112500"/>
          </a:effectLst>
        </p:spPr>
      </p:pic>
      <p:pic>
        <p:nvPicPr>
          <p:cNvPr id="5" name="Track 34.mp3">
            <a:hlinkClick r:id="" action="ppaction://media"/>
          </p:cNvPr>
          <p:cNvPicPr>
            <a:picLocks noRot="1" noChangeAspect="1"/>
          </p:cNvPicPr>
          <p:nvPr>
            <a:audioFile r:link="rId1"/>
          </p:nvPr>
        </p:nvPicPr>
        <p:blipFill>
          <a:blip r:embed="rId5" cstate="print"/>
          <a:stretch>
            <a:fillRect/>
          </a:stretch>
        </p:blipFill>
        <p:spPr>
          <a:xfrm>
            <a:off x="7572396" y="642924"/>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6753"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8.jpg"/>
          <p:cNvPicPr>
            <a:picLocks noChangeAspect="1"/>
          </p:cNvPicPr>
          <p:nvPr/>
        </p:nvPicPr>
        <p:blipFill>
          <a:blip r:embed="rId2" cstate="print"/>
          <a:stretch>
            <a:fillRect/>
          </a:stretch>
        </p:blipFill>
        <p:spPr>
          <a:xfrm>
            <a:off x="0" y="0"/>
            <a:ext cx="9144000" cy="5143500"/>
          </a:xfrm>
          <a:prstGeom prst="rect">
            <a:avLst/>
          </a:prstGeom>
        </p:spPr>
      </p:pic>
      <p:sp>
        <p:nvSpPr>
          <p:cNvPr id="71682" name="Rectangle 2"/>
          <p:cNvSpPr>
            <a:spLocks noGrp="1" noChangeArrowheads="1"/>
          </p:cNvSpPr>
          <p:nvPr>
            <p:ph type="title"/>
          </p:nvPr>
        </p:nvSpPr>
        <p:spPr>
          <a:xfrm>
            <a:off x="142844" y="0"/>
            <a:ext cx="8186766" cy="597681"/>
          </a:xfrm>
        </p:spPr>
        <p:txBody>
          <a:bodyPr>
            <a:normAutofit fontScale="90000"/>
          </a:bodyPr>
          <a:lstStyle/>
          <a:p>
            <a:pPr algn="l"/>
            <a:r>
              <a:rPr lang="en-US" sz="5400" b="1" dirty="0" smtClean="0">
                <a:solidFill>
                  <a:srgbClr val="FF0066"/>
                </a:solidFill>
                <a:latin typeface="Comic Sans MS" pitchFamily="66" charset="0"/>
              </a:rPr>
              <a:t> </a:t>
            </a:r>
            <a:r>
              <a:rPr lang="en-US" sz="5400" b="1" dirty="0" smtClean="0">
                <a:solidFill>
                  <a:srgbClr val="00B050"/>
                </a:solidFill>
                <a:latin typeface="Comic Sans MS" pitchFamily="66" charset="0"/>
              </a:rPr>
              <a:t>“Microphone”</a:t>
            </a:r>
            <a:endParaRPr lang="ru-RU" sz="5400" b="1" dirty="0" smtClean="0">
              <a:solidFill>
                <a:srgbClr val="00B050"/>
              </a:solidFill>
              <a:latin typeface="Comic Sans MS" pitchFamily="66" charset="0"/>
            </a:endParaRPr>
          </a:p>
        </p:txBody>
      </p:sp>
      <p:sp>
        <p:nvSpPr>
          <p:cNvPr id="71683" name="Rectangle 3"/>
          <p:cNvSpPr>
            <a:spLocks noGrp="1" noChangeArrowheads="1"/>
          </p:cNvSpPr>
          <p:nvPr>
            <p:ph type="body" idx="1"/>
          </p:nvPr>
        </p:nvSpPr>
        <p:spPr>
          <a:xfrm>
            <a:off x="2928926" y="535768"/>
            <a:ext cx="6786610" cy="1339463"/>
          </a:xfrm>
        </p:spPr>
        <p:txBody>
          <a:bodyPr>
            <a:normAutofit fontScale="47500" lnSpcReduction="20000"/>
          </a:bodyPr>
          <a:lstStyle/>
          <a:p>
            <a:pPr>
              <a:buFontTx/>
              <a:buNone/>
            </a:pPr>
            <a:r>
              <a:rPr lang="en-US" sz="6000" dirty="0" smtClean="0">
                <a:latin typeface="Comic Sans MS" pitchFamily="66" charset="0"/>
              </a:rPr>
              <a:t> </a:t>
            </a:r>
            <a:r>
              <a:rPr lang="en-US" sz="6000" b="1" dirty="0" smtClean="0">
                <a:solidFill>
                  <a:srgbClr val="7030A0"/>
                </a:solidFill>
                <a:latin typeface="Comic Sans MS" pitchFamily="66" charset="0"/>
              </a:rPr>
              <a:t>Say what hobby  </a:t>
            </a:r>
          </a:p>
          <a:p>
            <a:pPr>
              <a:buFontTx/>
              <a:buNone/>
            </a:pPr>
            <a:r>
              <a:rPr lang="en-US" sz="6000" b="1" dirty="0" smtClean="0">
                <a:solidFill>
                  <a:srgbClr val="7030A0"/>
                </a:solidFill>
                <a:latin typeface="Comic Sans MS" pitchFamily="66" charset="0"/>
              </a:rPr>
              <a:t>     you have?</a:t>
            </a:r>
          </a:p>
          <a:p>
            <a:pPr>
              <a:buFontTx/>
              <a:buNone/>
            </a:pPr>
            <a:r>
              <a:rPr lang="en-US" sz="6000" b="1" dirty="0" smtClean="0">
                <a:solidFill>
                  <a:srgbClr val="7030A0"/>
                </a:solidFill>
                <a:latin typeface="Comic Sans MS" pitchFamily="66" charset="0"/>
              </a:rPr>
              <a:t>Why do you like it?</a:t>
            </a:r>
            <a:endParaRPr lang="ru-RU" sz="6000" b="1" dirty="0" smtClean="0">
              <a:solidFill>
                <a:srgbClr val="7030A0"/>
              </a:solidFill>
              <a:latin typeface="Comic Sans MS" pitchFamily="66" charset="0"/>
            </a:endParaRPr>
          </a:p>
        </p:txBody>
      </p:sp>
      <p:pic>
        <p:nvPicPr>
          <p:cNvPr id="6" name="Рисунок 5" descr="1.jpg"/>
          <p:cNvPicPr>
            <a:picLocks noChangeAspect="1"/>
          </p:cNvPicPr>
          <p:nvPr/>
        </p:nvPicPr>
        <p:blipFill>
          <a:blip r:embed="rId3" cstate="print"/>
          <a:srcRect t="22759"/>
          <a:stretch>
            <a:fillRect/>
          </a:stretch>
        </p:blipFill>
        <p:spPr>
          <a:xfrm>
            <a:off x="214282" y="1982387"/>
            <a:ext cx="8501122" cy="3000396"/>
          </a:xfrm>
          <a:prstGeom prst="rect">
            <a:avLst/>
          </a:prstGeom>
          <a:ln>
            <a:noFill/>
          </a:ln>
          <a:effectLst>
            <a:softEdge rad="112500"/>
          </a:effectLst>
        </p:spPr>
      </p:pic>
      <p:pic>
        <p:nvPicPr>
          <p:cNvPr id="10" name="Picture 4" descr="Скачать программу для обучения английским языком для детей. - 25 Ноября 2013 - Blog - Internetwars"/>
          <p:cNvPicPr>
            <a:picLocks noChangeAspect="1" noChangeArrowheads="1"/>
          </p:cNvPicPr>
          <p:nvPr/>
        </p:nvPicPr>
        <p:blipFill>
          <a:blip r:embed="rId4" cstate="print"/>
          <a:srcRect/>
          <a:stretch>
            <a:fillRect/>
          </a:stretch>
        </p:blipFill>
        <p:spPr bwMode="auto">
          <a:xfrm>
            <a:off x="214282" y="803660"/>
            <a:ext cx="1428760" cy="931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1.jpg"/>
          <p:cNvPicPr>
            <a:picLocks noChangeAspect="1"/>
          </p:cNvPicPr>
          <p:nvPr/>
        </p:nvPicPr>
        <p:blipFill>
          <a:blip r:embed="rId3" cstate="print"/>
          <a:srcRect t="22759"/>
          <a:stretch>
            <a:fillRect/>
          </a:stretch>
        </p:blipFill>
        <p:spPr>
          <a:xfrm>
            <a:off x="366682" y="1857370"/>
            <a:ext cx="8634474" cy="3239713"/>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qatarw.com_819557387.jpg"/>
          <p:cNvPicPr>
            <a:picLocks noChangeAspect="1"/>
          </p:cNvPicPr>
          <p:nvPr/>
        </p:nvPicPr>
        <p:blipFill>
          <a:blip r:embed="rId2" cstate="print"/>
          <a:stretch>
            <a:fillRect/>
          </a:stretch>
        </p:blipFill>
        <p:spPr>
          <a:xfrm>
            <a:off x="0" y="0"/>
            <a:ext cx="9144000" cy="5143500"/>
          </a:xfrm>
          <a:prstGeom prst="rect">
            <a:avLst/>
          </a:prstGeom>
        </p:spPr>
      </p:pic>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71802" y="857238"/>
            <a:ext cx="2500330" cy="3571900"/>
          </a:xfrm>
          <a:prstGeom prst="ellipse">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072198" y="160718"/>
            <a:ext cx="2886024" cy="1928826"/>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57159" y="321453"/>
            <a:ext cx="2100819" cy="1710667"/>
          </a:xfrm>
          <a:prstGeom prst="rect">
            <a:avLst/>
          </a:prstGeom>
        </p:spPr>
      </p:pic>
      <p:pic>
        <p:nvPicPr>
          <p:cNvPr id="9" name="Рисунок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214942" y="3750477"/>
            <a:ext cx="1677730" cy="1258298"/>
          </a:xfrm>
          <a:prstGeom prst="rect">
            <a:avLst/>
          </a:prstGeom>
        </p:spPr>
      </p:pic>
      <p:sp>
        <p:nvSpPr>
          <p:cNvPr id="13" name="Заголовок 1"/>
          <p:cNvSpPr>
            <a:spLocks noGrp="1"/>
          </p:cNvSpPr>
          <p:nvPr>
            <p:ph type="title"/>
          </p:nvPr>
        </p:nvSpPr>
        <p:spPr>
          <a:xfrm>
            <a:off x="1500166" y="267875"/>
            <a:ext cx="5760640" cy="540060"/>
          </a:xfrm>
        </p:spPr>
        <p:txBody>
          <a:bodyPr>
            <a:normAutofit fontScale="90000"/>
          </a:bodyPr>
          <a:lstStyle/>
          <a:p>
            <a:r>
              <a:rPr lang="de-DE" b="1" dirty="0" err="1" smtClean="0">
                <a:solidFill>
                  <a:srgbClr val="FF0000"/>
                </a:solidFill>
                <a:latin typeface="Comic Sans MS" pitchFamily="66" charset="0"/>
              </a:rPr>
              <a:t>Taisiia</a:t>
            </a:r>
            <a:endParaRPr lang="ru-RU" b="1" dirty="0">
              <a:solidFill>
                <a:srgbClr val="FF0000"/>
              </a:solidFill>
              <a:latin typeface="Comic Sans MS" pitchFamily="66" charset="0"/>
            </a:endParaRPr>
          </a:p>
        </p:txBody>
      </p:sp>
      <p:pic>
        <p:nvPicPr>
          <p:cNvPr id="5122" name="Picture 2" descr="http://www.parenting-our-kids.com/image-files/bucket-shells.jpg"/>
          <p:cNvPicPr>
            <a:picLocks noChangeAspect="1" noChangeArrowheads="1"/>
          </p:cNvPicPr>
          <p:nvPr/>
        </p:nvPicPr>
        <p:blipFill>
          <a:blip r:embed="rId7" cstate="print"/>
          <a:srcRect/>
          <a:stretch>
            <a:fillRect/>
          </a:stretch>
        </p:blipFill>
        <p:spPr bwMode="auto">
          <a:xfrm>
            <a:off x="214282" y="2250279"/>
            <a:ext cx="2568558" cy="1285884"/>
          </a:xfrm>
          <a:prstGeom prst="rect">
            <a:avLst/>
          </a:prstGeom>
          <a:ln>
            <a:noFill/>
          </a:ln>
          <a:effectLst>
            <a:softEdge rad="112500"/>
          </a:effectLst>
        </p:spPr>
      </p:pic>
      <p:pic>
        <p:nvPicPr>
          <p:cNvPr id="5124" name="Picture 4" descr="http://cdn.vectorstock.com/i/composite/66,92/embroidering-girl-vector-666692.jpg"/>
          <p:cNvPicPr>
            <a:picLocks noChangeAspect="1" noChangeArrowheads="1"/>
          </p:cNvPicPr>
          <p:nvPr/>
        </p:nvPicPr>
        <p:blipFill>
          <a:blip r:embed="rId8" cstate="print"/>
          <a:srcRect/>
          <a:stretch>
            <a:fillRect/>
          </a:stretch>
        </p:blipFill>
        <p:spPr bwMode="auto">
          <a:xfrm>
            <a:off x="6500827" y="2089543"/>
            <a:ext cx="1968117" cy="1553777"/>
          </a:xfrm>
          <a:prstGeom prst="rect">
            <a:avLst/>
          </a:prstGeom>
          <a:ln>
            <a:noFill/>
          </a:ln>
          <a:effectLst>
            <a:softEdge rad="112500"/>
          </a:effectLst>
        </p:spPr>
      </p:pic>
      <p:pic>
        <p:nvPicPr>
          <p:cNvPr id="16" name="Picture 4" descr="Скачать программу для обучения английским языком для детей. - 25 Ноября 2013 - Blog - Internetwars"/>
          <p:cNvPicPr>
            <a:picLocks noChangeAspect="1" noChangeArrowheads="1"/>
          </p:cNvPicPr>
          <p:nvPr/>
        </p:nvPicPr>
        <p:blipFill>
          <a:blip r:embed="rId9" cstate="print"/>
          <a:srcRect/>
          <a:stretch>
            <a:fillRect/>
          </a:stretch>
        </p:blipFill>
        <p:spPr bwMode="auto">
          <a:xfrm>
            <a:off x="1714480" y="3857634"/>
            <a:ext cx="1643074" cy="1071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43146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357290" y="214296"/>
            <a:ext cx="5760640" cy="540060"/>
          </a:xfrm>
        </p:spPr>
        <p:txBody>
          <a:bodyPr>
            <a:noAutofit/>
          </a:bodyPr>
          <a:lstStyle/>
          <a:p>
            <a:r>
              <a:rPr lang="de-DE" b="1" dirty="0" err="1">
                <a:solidFill>
                  <a:srgbClr val="FF0000"/>
                </a:solidFill>
                <a:latin typeface="Comic Sans MS" pitchFamily="66" charset="0"/>
              </a:rPr>
              <a:t>Kyrylo</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928926" y="750081"/>
            <a:ext cx="2643206" cy="3375446"/>
          </a:xfrm>
          <a:prstGeom prst="ellipse">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0"/>
            <a:ext cx="2493812" cy="1928808"/>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929454" y="3964791"/>
            <a:ext cx="1571636" cy="1017992"/>
          </a:xfrm>
          <a:prstGeom prst="rect">
            <a:avLst/>
          </a:prstGeom>
        </p:spPr>
      </p:pic>
      <p:pic>
        <p:nvPicPr>
          <p:cNvPr id="8" name="Рисунок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857488" y="4071948"/>
            <a:ext cx="1152976" cy="864732"/>
          </a:xfrm>
          <a:prstGeom prst="rect">
            <a:avLst/>
          </a:prstGeom>
        </p:spPr>
      </p:pic>
      <p:pic>
        <p:nvPicPr>
          <p:cNvPr id="11" name="Рисунок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85720" y="3696899"/>
            <a:ext cx="1723256" cy="1292442"/>
          </a:xfrm>
          <a:prstGeom prst="rect">
            <a:avLst/>
          </a:prstGeom>
        </p:spPr>
      </p:pic>
      <p:pic>
        <p:nvPicPr>
          <p:cNvPr id="15" name="Picture 4" descr="http://sportdop.edusite.ru/images/plavec.gif"/>
          <p:cNvPicPr>
            <a:picLocks noChangeAspect="1" noChangeArrowheads="1"/>
          </p:cNvPicPr>
          <p:nvPr/>
        </p:nvPicPr>
        <p:blipFill>
          <a:blip r:embed="rId8" cstate="print"/>
          <a:srcRect/>
          <a:stretch>
            <a:fillRect/>
          </a:stretch>
        </p:blipFill>
        <p:spPr bwMode="auto">
          <a:xfrm>
            <a:off x="6215074" y="2303858"/>
            <a:ext cx="2769596" cy="1285884"/>
          </a:xfrm>
          <a:prstGeom prst="rect">
            <a:avLst/>
          </a:prstGeom>
          <a:noFill/>
        </p:spPr>
      </p:pic>
      <p:pic>
        <p:nvPicPr>
          <p:cNvPr id="16" name="Picture 2" descr="How To Various healthy food recipes for kids Indian Food Recipes, Healthy Food Recipes, Easy food recipes, Food &amp; Beverage"/>
          <p:cNvPicPr>
            <a:picLocks noChangeAspect="1" noChangeArrowheads="1"/>
          </p:cNvPicPr>
          <p:nvPr/>
        </p:nvPicPr>
        <p:blipFill>
          <a:blip r:embed="rId9" cstate="print"/>
          <a:srcRect/>
          <a:stretch>
            <a:fillRect/>
          </a:stretch>
        </p:blipFill>
        <p:spPr bwMode="auto">
          <a:xfrm>
            <a:off x="214282" y="1982386"/>
            <a:ext cx="2214578" cy="1660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18" name="Picture 2" descr="Use Computer Clipart"/>
          <p:cNvPicPr>
            <a:picLocks noChangeAspect="1" noChangeArrowheads="1"/>
          </p:cNvPicPr>
          <p:nvPr/>
        </p:nvPicPr>
        <p:blipFill>
          <a:blip r:embed="rId10" cstate="print"/>
          <a:srcRect/>
          <a:stretch>
            <a:fillRect/>
          </a:stretch>
        </p:blipFill>
        <p:spPr bwMode="auto">
          <a:xfrm>
            <a:off x="6643702" y="375032"/>
            <a:ext cx="1928826" cy="1727434"/>
          </a:xfrm>
          <a:prstGeom prst="rect">
            <a:avLst/>
          </a:prstGeom>
          <a:ln>
            <a:noFill/>
          </a:ln>
          <a:effectLst>
            <a:softEdge rad="112500"/>
          </a:effectLst>
        </p:spPr>
      </p:pic>
      <p:pic>
        <p:nvPicPr>
          <p:cNvPr id="9220" name="Picture 4" descr="Скачать программу для обучения английским языком для детей. - 25 Ноября 2013 - Blog - Internetwars"/>
          <p:cNvPicPr>
            <a:picLocks noChangeAspect="1" noChangeArrowheads="1"/>
          </p:cNvPicPr>
          <p:nvPr/>
        </p:nvPicPr>
        <p:blipFill>
          <a:blip r:embed="rId11" cstate="print"/>
          <a:srcRect/>
          <a:stretch>
            <a:fillRect/>
          </a:stretch>
        </p:blipFill>
        <p:spPr bwMode="auto">
          <a:xfrm>
            <a:off x="5000629" y="4125526"/>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2576454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3" descr="4202775-0253a1440cf3ed2e.jpg"/>
          <p:cNvPicPr>
            <a:picLocks noChangeAspect="1"/>
          </p:cNvPicPr>
          <p:nvPr/>
        </p:nvPicPr>
        <p:blipFill>
          <a:blip r:embed="rId2" cstate="print"/>
          <a:stretch>
            <a:fillRect/>
          </a:stretch>
        </p:blipFill>
        <p:spPr>
          <a:xfrm>
            <a:off x="0" y="0"/>
            <a:ext cx="9144000" cy="5304254"/>
          </a:xfrm>
          <a:prstGeom prst="rect">
            <a:avLst/>
          </a:prstGeom>
        </p:spPr>
      </p:pic>
      <p:sp>
        <p:nvSpPr>
          <p:cNvPr id="2" name="Заголовок 1"/>
          <p:cNvSpPr>
            <a:spLocks noGrp="1"/>
          </p:cNvSpPr>
          <p:nvPr>
            <p:ph type="title"/>
          </p:nvPr>
        </p:nvSpPr>
        <p:spPr>
          <a:xfrm>
            <a:off x="1285852" y="205979"/>
            <a:ext cx="7400948" cy="857250"/>
          </a:xfrm>
        </p:spPr>
        <p:txBody>
          <a:bodyPr/>
          <a:lstStyle/>
          <a:p>
            <a:r>
              <a:rPr lang="en-US" dirty="0" smtClean="0">
                <a:solidFill>
                  <a:srgbClr val="FF0000"/>
                </a:solidFill>
                <a:latin typeface="Comic Sans MS" pitchFamily="66" charset="0"/>
              </a:rPr>
              <a:t>The motto of the lesson:</a:t>
            </a:r>
            <a:endParaRPr lang="ru-RU" dirty="0">
              <a:solidFill>
                <a:srgbClr val="FF0000"/>
              </a:solidFill>
              <a:latin typeface="Comic Sans MS" pitchFamily="66" charset="0"/>
            </a:endParaRPr>
          </a:p>
        </p:txBody>
      </p:sp>
      <p:sp>
        <p:nvSpPr>
          <p:cNvPr id="5" name="Содержимое 5"/>
          <p:cNvSpPr txBox="1">
            <a:spLocks/>
          </p:cNvSpPr>
          <p:nvPr/>
        </p:nvSpPr>
        <p:spPr>
          <a:xfrm>
            <a:off x="1571604" y="1142990"/>
            <a:ext cx="7500990" cy="285752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US" sz="3600" dirty="0" smtClean="0">
                <a:solidFill>
                  <a:srgbClr val="7030A0"/>
                </a:solidFill>
                <a:latin typeface="Comic Sans MS" pitchFamily="66" charset="0"/>
              </a:rPr>
              <a:t>Never waste your time in vain.</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600" b="0" i="0" u="none" strike="noStrike" kern="1200" cap="none" spc="0" normalizeH="0" baseline="0" noProof="0" dirty="0" smtClean="0">
                <a:ln>
                  <a:noFill/>
                </a:ln>
                <a:solidFill>
                  <a:srgbClr val="7030A0"/>
                </a:solidFill>
                <a:effectLst/>
                <a:uLnTx/>
                <a:uFillTx/>
                <a:latin typeface="Comic Sans MS" pitchFamily="66" charset="0"/>
              </a:rPr>
              <a:t>Train</a:t>
            </a:r>
            <a:r>
              <a:rPr kumimoji="0" lang="en-US" sz="3600" b="0" i="0" u="none" strike="noStrike" kern="1200" cap="none" spc="0" normalizeH="0" noProof="0" dirty="0" smtClean="0">
                <a:ln>
                  <a:noFill/>
                </a:ln>
                <a:solidFill>
                  <a:srgbClr val="7030A0"/>
                </a:solidFill>
                <a:effectLst/>
                <a:uLnTx/>
                <a:uFillTx/>
                <a:latin typeface="Comic Sans MS" pitchFamily="66" charset="0"/>
              </a:rPr>
              <a:t> your body, train your brain.</a:t>
            </a:r>
          </a:p>
          <a:p>
            <a:pPr marL="342900" marR="0" lvl="0" indent="-342900" algn="l" defTabSz="914400" rtl="0" eaLnBrk="1" fontAlgn="auto" latinLnBrk="0" hangingPunct="1">
              <a:lnSpc>
                <a:spcPct val="100000"/>
              </a:lnSpc>
              <a:spcBef>
                <a:spcPct val="20000"/>
              </a:spcBef>
              <a:spcAft>
                <a:spcPts val="0"/>
              </a:spcAft>
              <a:buClrTx/>
              <a:buSzTx/>
              <a:tabLst/>
              <a:defRPr/>
            </a:pPr>
            <a:r>
              <a:rPr lang="en-US" sz="3600" baseline="0" dirty="0" smtClean="0">
                <a:solidFill>
                  <a:srgbClr val="7030A0"/>
                </a:solidFill>
                <a:latin typeface="Comic Sans MS" pitchFamily="66" charset="0"/>
              </a:rPr>
              <a:t>Find a hobby and enjoy</a:t>
            </a:r>
            <a:r>
              <a:rPr lang="en-US" sz="3600" dirty="0" smtClean="0">
                <a:solidFill>
                  <a:srgbClr val="7030A0"/>
                </a:solidFill>
                <a:latin typeface="Comic Sans MS" pitchFamily="66" charset="0"/>
              </a:rPr>
              <a:t>.</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600" b="0" i="0" u="none" strike="noStrike" kern="1200" cap="none" spc="0" normalizeH="0" noProof="0" dirty="0" smtClean="0">
                <a:ln>
                  <a:noFill/>
                </a:ln>
                <a:solidFill>
                  <a:srgbClr val="7030A0"/>
                </a:solidFill>
                <a:effectLst/>
                <a:uLnTx/>
                <a:uFillTx/>
                <a:latin typeface="Comic Sans MS" pitchFamily="66" charset="0"/>
              </a:rPr>
              <a:t>May your life be full of joy!</a:t>
            </a:r>
            <a:endParaRPr kumimoji="0" lang="en-US" sz="3600" b="0" i="0" u="none" strike="noStrike" kern="1200" cap="none" spc="0" normalizeH="0" baseline="0" noProof="0" dirty="0" smtClean="0">
              <a:ln>
                <a:noFill/>
              </a:ln>
              <a:solidFill>
                <a:srgbClr val="7030A0"/>
              </a:solidFill>
              <a:effectLst/>
              <a:uLnTx/>
              <a:uFillTx/>
              <a:latin typeface="Comic Sans MS" pitchFamily="66" charset="0"/>
            </a:endParaRPr>
          </a:p>
        </p:txBody>
      </p:sp>
      <p:pic>
        <p:nvPicPr>
          <p:cNvPr id="11" name="Picture 8" descr="ALLDAY - народный сайт о дизайне &quot; Страница 3298"/>
          <p:cNvPicPr>
            <a:picLocks noChangeAspect="1" noChangeArrowheads="1" noCrop="1"/>
          </p:cNvPicPr>
          <p:nvPr/>
        </p:nvPicPr>
        <p:blipFill>
          <a:blip r:embed="rId3" cstate="print"/>
          <a:srcRect/>
          <a:stretch>
            <a:fillRect/>
          </a:stretch>
        </p:blipFill>
        <p:spPr bwMode="auto">
          <a:xfrm>
            <a:off x="7358050" y="3143253"/>
            <a:ext cx="1785950" cy="200024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857356" y="267875"/>
            <a:ext cx="5760640" cy="540060"/>
          </a:xfrm>
        </p:spPr>
        <p:txBody>
          <a:bodyPr>
            <a:normAutofit fontScale="90000"/>
          </a:bodyPr>
          <a:lstStyle/>
          <a:p>
            <a:r>
              <a:rPr lang="de-DE" b="1" dirty="0" err="1">
                <a:solidFill>
                  <a:srgbClr val="FF0000"/>
                </a:solidFill>
                <a:latin typeface="Comic Sans MS" pitchFamily="66" charset="0"/>
              </a:rPr>
              <a:t>Daryna</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357554" y="857238"/>
            <a:ext cx="2214578" cy="31214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286513" y="375032"/>
            <a:ext cx="2382439" cy="1870295"/>
          </a:xfrm>
          <a:prstGeom prst="rect">
            <a:avLst/>
          </a:prstGeom>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357422" y="4018369"/>
            <a:ext cx="1226068" cy="910835"/>
          </a:xfrm>
          <a:prstGeom prst="rect">
            <a:avLst/>
          </a:prstGeom>
        </p:spPr>
      </p:pic>
      <p:pic>
        <p:nvPicPr>
          <p:cNvPr id="10" name="Рисунок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786578" y="2250279"/>
            <a:ext cx="1601966" cy="1201475"/>
          </a:xfrm>
          <a:prstGeom prst="rect">
            <a:avLst/>
          </a:prstGeom>
        </p:spPr>
      </p:pic>
      <p:pic>
        <p:nvPicPr>
          <p:cNvPr id="11" name="Рисунок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71472" y="2089543"/>
            <a:ext cx="1643074" cy="1209602"/>
          </a:xfrm>
          <a:prstGeom prst="rect">
            <a:avLst/>
          </a:prstGeom>
        </p:spPr>
      </p:pic>
      <p:pic>
        <p:nvPicPr>
          <p:cNvPr id="14" name="Рисунок 13"/>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5286381" y="4018370"/>
            <a:ext cx="1193245" cy="1052863"/>
          </a:xfrm>
          <a:prstGeom prst="rect">
            <a:avLst/>
          </a:prstGeom>
        </p:spPr>
      </p:pic>
      <p:pic>
        <p:nvPicPr>
          <p:cNvPr id="16" name="Picture 2" descr="Бесплатные растровые клипарты людей скачать в высоком качестве"/>
          <p:cNvPicPr>
            <a:picLocks noGrp="1" noChangeAspect="1" noChangeArrowheads="1"/>
          </p:cNvPicPr>
          <p:nvPr>
            <p:ph idx="1"/>
          </p:nvPr>
        </p:nvPicPr>
        <p:blipFill>
          <a:blip r:embed="rId9" cstate="print"/>
          <a:srcRect/>
          <a:stretch>
            <a:fillRect/>
          </a:stretch>
        </p:blipFill>
        <p:spPr bwMode="auto">
          <a:xfrm>
            <a:off x="142844" y="3750478"/>
            <a:ext cx="2133604" cy="1120142"/>
          </a:xfrm>
          <a:prstGeom prst="rect">
            <a:avLst/>
          </a:prstGeom>
          <a:noFill/>
        </p:spPr>
      </p:pic>
      <p:pic>
        <p:nvPicPr>
          <p:cNvPr id="12290" name="Picture 2" descr="http://woman-brand.ru/photo/2012/02/07/b_204212400.jpg"/>
          <p:cNvPicPr>
            <a:picLocks noChangeAspect="1" noChangeArrowheads="1"/>
          </p:cNvPicPr>
          <p:nvPr/>
        </p:nvPicPr>
        <p:blipFill>
          <a:blip r:embed="rId10" cstate="print"/>
          <a:srcRect/>
          <a:stretch>
            <a:fillRect/>
          </a:stretch>
        </p:blipFill>
        <p:spPr bwMode="auto">
          <a:xfrm>
            <a:off x="500035" y="428610"/>
            <a:ext cx="1987533" cy="1339463"/>
          </a:xfrm>
          <a:prstGeom prst="rect">
            <a:avLst/>
          </a:prstGeom>
          <a:ln>
            <a:noFill/>
          </a:ln>
          <a:effectLst>
            <a:softEdge rad="112500"/>
          </a:effectLst>
        </p:spPr>
      </p:pic>
      <p:pic>
        <p:nvPicPr>
          <p:cNvPr id="12292" name="Picture 4" descr="Woman Listening On Phone Free Stock Photo - Public Domain Pictures"/>
          <p:cNvPicPr>
            <a:picLocks noChangeAspect="1" noChangeArrowheads="1"/>
          </p:cNvPicPr>
          <p:nvPr/>
        </p:nvPicPr>
        <p:blipFill>
          <a:blip r:embed="rId11" cstate="print"/>
          <a:srcRect/>
          <a:stretch>
            <a:fillRect/>
          </a:stretch>
        </p:blipFill>
        <p:spPr bwMode="auto">
          <a:xfrm>
            <a:off x="6715140" y="3911212"/>
            <a:ext cx="2253818" cy="1125149"/>
          </a:xfrm>
          <a:prstGeom prst="rect">
            <a:avLst/>
          </a:prstGeom>
          <a:ln>
            <a:noFill/>
          </a:ln>
          <a:effectLst>
            <a:softEdge rad="112500"/>
          </a:effectLst>
        </p:spPr>
      </p:pic>
      <p:pic>
        <p:nvPicPr>
          <p:cNvPr id="18" name="Picture 4" descr="Скачать программу для обучения английским языком для детей. - 25 Ноября 2013 - Blog - Internetwars"/>
          <p:cNvPicPr>
            <a:picLocks noChangeAspect="1" noChangeArrowheads="1"/>
          </p:cNvPicPr>
          <p:nvPr/>
        </p:nvPicPr>
        <p:blipFill>
          <a:blip r:embed="rId12" cstate="print"/>
          <a:srcRect/>
          <a:stretch>
            <a:fillRect/>
          </a:stretch>
        </p:blipFill>
        <p:spPr bwMode="auto">
          <a:xfrm>
            <a:off x="3857621" y="4179105"/>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4145534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571604" y="214296"/>
            <a:ext cx="5760640" cy="540060"/>
          </a:xfrm>
        </p:spPr>
        <p:txBody>
          <a:bodyPr>
            <a:noAutofit/>
          </a:bodyPr>
          <a:lstStyle/>
          <a:p>
            <a:r>
              <a:rPr lang="de-DE" sz="4800" b="1" dirty="0" err="1">
                <a:solidFill>
                  <a:srgbClr val="FF0000"/>
                </a:solidFill>
                <a:latin typeface="Comic Sans MS" pitchFamily="66" charset="0"/>
              </a:rPr>
              <a:t>Arsenii</a:t>
            </a:r>
            <a:endParaRPr lang="ru-RU" sz="4800" b="1" dirty="0">
              <a:solidFill>
                <a:srgbClr val="FF0000"/>
              </a:solidFill>
              <a:latin typeface="Comic Sans MS" pitchFamily="66" charset="0"/>
            </a:endParaRPr>
          </a:p>
        </p:txBody>
      </p:sp>
      <p:pic>
        <p:nvPicPr>
          <p:cNvPr id="13" name="Рисунок 1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500695" y="3696882"/>
            <a:ext cx="1928825" cy="1446619"/>
          </a:xfrm>
          <a:prstGeom prst="rect">
            <a:avLst/>
          </a:prstGeom>
        </p:spPr>
      </p:pic>
      <p:pic>
        <p:nvPicPr>
          <p:cNvPr id="15" name="Рисунок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643043" y="3857634"/>
            <a:ext cx="1500197" cy="1114483"/>
          </a:xfrm>
          <a:prstGeom prst="rect">
            <a:avLst/>
          </a:prstGeom>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857488" y="785800"/>
            <a:ext cx="2643206" cy="3220833"/>
          </a:xfrm>
          <a:prstGeom prst="ellipse">
            <a:avLst/>
          </a:prstGeom>
          <a:ln>
            <a:noFill/>
          </a:ln>
          <a:effectLst>
            <a:softEdge rad="112500"/>
          </a:effectLst>
        </p:spPr>
      </p:pic>
      <p:pic>
        <p:nvPicPr>
          <p:cNvPr id="14338" name="Picture 2" descr="York Стоковые фото, иллюстрации и векторные изображения - Страница 819 Depositphotos"/>
          <p:cNvPicPr>
            <a:picLocks noChangeAspect="1" noChangeArrowheads="1"/>
          </p:cNvPicPr>
          <p:nvPr/>
        </p:nvPicPr>
        <p:blipFill>
          <a:blip r:embed="rId6" cstate="print"/>
          <a:srcRect/>
          <a:stretch>
            <a:fillRect/>
          </a:stretch>
        </p:blipFill>
        <p:spPr bwMode="auto">
          <a:xfrm>
            <a:off x="6286512" y="2303857"/>
            <a:ext cx="2571768" cy="1500198"/>
          </a:xfrm>
          <a:prstGeom prst="rect">
            <a:avLst/>
          </a:prstGeom>
          <a:ln>
            <a:noFill/>
          </a:ln>
          <a:effectLst>
            <a:softEdge rad="112500"/>
          </a:effectLst>
        </p:spPr>
      </p:pic>
      <p:pic>
        <p:nvPicPr>
          <p:cNvPr id="14340" name="Picture 4" descr="http://sportdop.edusite.ru/images/plavec.gif"/>
          <p:cNvPicPr>
            <a:picLocks noChangeAspect="1" noChangeArrowheads="1"/>
          </p:cNvPicPr>
          <p:nvPr/>
        </p:nvPicPr>
        <p:blipFill>
          <a:blip r:embed="rId7" cstate="print"/>
          <a:srcRect/>
          <a:stretch>
            <a:fillRect/>
          </a:stretch>
        </p:blipFill>
        <p:spPr bwMode="auto">
          <a:xfrm>
            <a:off x="5929322" y="482189"/>
            <a:ext cx="3000396" cy="1393041"/>
          </a:xfrm>
          <a:prstGeom prst="rect">
            <a:avLst/>
          </a:prstGeom>
          <a:noFill/>
        </p:spPr>
      </p:pic>
      <p:pic>
        <p:nvPicPr>
          <p:cNvPr id="14342" name="Picture 6" descr="Фото товара Надувной детский батут двухцветный"/>
          <p:cNvPicPr>
            <a:picLocks noChangeAspect="1" noChangeArrowheads="1"/>
          </p:cNvPicPr>
          <p:nvPr/>
        </p:nvPicPr>
        <p:blipFill>
          <a:blip r:embed="rId8" cstate="print"/>
          <a:srcRect/>
          <a:stretch>
            <a:fillRect/>
          </a:stretch>
        </p:blipFill>
        <p:spPr bwMode="auto">
          <a:xfrm>
            <a:off x="142844" y="2241143"/>
            <a:ext cx="2286016" cy="1640610"/>
          </a:xfrm>
          <a:prstGeom prst="rect">
            <a:avLst/>
          </a:prstGeom>
          <a:ln>
            <a:noFill/>
          </a:ln>
          <a:effectLst>
            <a:softEdge rad="112500"/>
          </a:effectLst>
        </p:spPr>
      </p:pic>
      <p:pic>
        <p:nvPicPr>
          <p:cNvPr id="14344" name="Picture 8" descr="ALLDAY - народный сайт о дизайне &quot; Страница 3298"/>
          <p:cNvPicPr>
            <a:picLocks noChangeAspect="1" noChangeArrowheads="1" noCrop="1"/>
          </p:cNvPicPr>
          <p:nvPr/>
        </p:nvPicPr>
        <p:blipFill>
          <a:blip r:embed="rId9" cstate="print"/>
          <a:srcRect/>
          <a:stretch>
            <a:fillRect/>
          </a:stretch>
        </p:blipFill>
        <p:spPr bwMode="auto">
          <a:xfrm>
            <a:off x="285720" y="375032"/>
            <a:ext cx="2579706" cy="1714512"/>
          </a:xfrm>
          <a:prstGeom prst="rect">
            <a:avLst/>
          </a:prstGeom>
          <a:ln>
            <a:noFill/>
          </a:ln>
          <a:effectLst>
            <a:softEdge rad="112500"/>
          </a:effectLst>
        </p:spPr>
      </p:pic>
      <p:pic>
        <p:nvPicPr>
          <p:cNvPr id="19" name="Picture 4" descr="Скачать программу для обучения английским языком для детей. - 25 Ноября 2013 - Blog - Internetwars"/>
          <p:cNvPicPr>
            <a:picLocks noChangeAspect="1" noChangeArrowheads="1"/>
          </p:cNvPicPr>
          <p:nvPr/>
        </p:nvPicPr>
        <p:blipFill>
          <a:blip r:embed="rId10" cstate="print"/>
          <a:srcRect/>
          <a:stretch>
            <a:fillRect/>
          </a:stretch>
        </p:blipFill>
        <p:spPr bwMode="auto">
          <a:xfrm>
            <a:off x="3643307" y="4125526"/>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21275631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285852" y="267875"/>
            <a:ext cx="5760640" cy="540060"/>
          </a:xfrm>
        </p:spPr>
        <p:txBody>
          <a:bodyPr>
            <a:noAutofit/>
          </a:bodyPr>
          <a:lstStyle/>
          <a:p>
            <a:r>
              <a:rPr lang="de-DE" b="1" dirty="0">
                <a:solidFill>
                  <a:srgbClr val="FF0000"/>
                </a:solidFill>
                <a:latin typeface="Comic Sans MS" pitchFamily="66" charset="0"/>
              </a:rPr>
              <a:t>Vlada</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857238"/>
            <a:ext cx="2286016" cy="3140313"/>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72331" y="2357436"/>
            <a:ext cx="1285883" cy="1071570"/>
          </a:xfrm>
          <a:prstGeom prst="rect">
            <a:avLst/>
          </a:prstGeom>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857489" y="3964792"/>
            <a:ext cx="1333777" cy="990851"/>
          </a:xfrm>
          <a:prstGeom prst="rect">
            <a:avLst/>
          </a:prstGeom>
        </p:spPr>
      </p:pic>
      <p:pic>
        <p:nvPicPr>
          <p:cNvPr id="11" name="Рисунок 10"/>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00034" y="2357436"/>
            <a:ext cx="1500174" cy="1125131"/>
          </a:xfrm>
          <a:prstGeom prst="rect">
            <a:avLst/>
          </a:prstGeom>
        </p:spPr>
      </p:pic>
      <p:pic>
        <p:nvPicPr>
          <p:cNvPr id="4098" name="Picture 2" descr="http://www.picturesof.net/_images_300/A_Young_Girl_with_a_New_Bicycle_with_Training_Wheels_and_a_Helmet_Royalty_Free_Clipart_Picture_110427-178491-839053.jpg"/>
          <p:cNvPicPr>
            <a:picLocks noChangeAspect="1" noChangeArrowheads="1"/>
          </p:cNvPicPr>
          <p:nvPr/>
        </p:nvPicPr>
        <p:blipFill>
          <a:blip r:embed="rId7" cstate="print"/>
          <a:srcRect/>
          <a:stretch>
            <a:fillRect/>
          </a:stretch>
        </p:blipFill>
        <p:spPr bwMode="auto">
          <a:xfrm>
            <a:off x="500034" y="482188"/>
            <a:ext cx="1571636" cy="1713758"/>
          </a:xfrm>
          <a:prstGeom prst="rect">
            <a:avLst/>
          </a:prstGeom>
          <a:ln>
            <a:noFill/>
          </a:ln>
          <a:effectLst>
            <a:softEdge rad="112500"/>
          </a:effectLst>
        </p:spPr>
      </p:pic>
      <p:pic>
        <p:nvPicPr>
          <p:cNvPr id="4100" name="Picture 4" descr="http://thumb7.shutterstock.com/display_pic_with_logo/437/437,1287671513,1/stock-vector-illustration-of-a-singing-girl-63498139.jpg"/>
          <p:cNvPicPr>
            <a:picLocks noChangeAspect="1" noChangeArrowheads="1"/>
          </p:cNvPicPr>
          <p:nvPr/>
        </p:nvPicPr>
        <p:blipFill>
          <a:blip r:embed="rId8" cstate="print"/>
          <a:srcRect b="5850"/>
          <a:stretch>
            <a:fillRect/>
          </a:stretch>
        </p:blipFill>
        <p:spPr bwMode="auto">
          <a:xfrm>
            <a:off x="7000892" y="428610"/>
            <a:ext cx="1714512" cy="1768091"/>
          </a:xfrm>
          <a:prstGeom prst="rect">
            <a:avLst/>
          </a:prstGeom>
          <a:ln>
            <a:noFill/>
          </a:ln>
          <a:effectLst>
            <a:softEdge rad="112500"/>
          </a:effectLst>
        </p:spPr>
      </p:pic>
      <p:pic>
        <p:nvPicPr>
          <p:cNvPr id="4102" name="Picture 6" descr="http://ec.l.thumbs.canstockphoto.com/canstock20170483.jpg"/>
          <p:cNvPicPr>
            <a:picLocks noChangeAspect="1" noChangeArrowheads="1"/>
          </p:cNvPicPr>
          <p:nvPr/>
        </p:nvPicPr>
        <p:blipFill>
          <a:blip r:embed="rId9" cstate="print"/>
          <a:srcRect/>
          <a:stretch>
            <a:fillRect/>
          </a:stretch>
        </p:blipFill>
        <p:spPr bwMode="auto">
          <a:xfrm>
            <a:off x="571472" y="3696899"/>
            <a:ext cx="1428760" cy="1304514"/>
          </a:xfrm>
          <a:prstGeom prst="rect">
            <a:avLst/>
          </a:prstGeom>
          <a:ln>
            <a:noFill/>
          </a:ln>
          <a:effectLst>
            <a:softEdge rad="112500"/>
          </a:effectLst>
        </p:spPr>
      </p:pic>
      <p:pic>
        <p:nvPicPr>
          <p:cNvPr id="17" name="Picture 4" descr="Скачать программу для обучения английским языком для детей. - 25 Ноября 2013 - Blog - Internetwars"/>
          <p:cNvPicPr>
            <a:picLocks noChangeAspect="1" noChangeArrowheads="1"/>
          </p:cNvPicPr>
          <p:nvPr/>
        </p:nvPicPr>
        <p:blipFill>
          <a:blip r:embed="rId10" cstate="print"/>
          <a:srcRect/>
          <a:stretch>
            <a:fillRect/>
          </a:stretch>
        </p:blipFill>
        <p:spPr bwMode="auto">
          <a:xfrm>
            <a:off x="5000629" y="4125527"/>
            <a:ext cx="1314481" cy="857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4" name="Picture 8" descr="http://comps.gograph.com/cartoon-girl-working-with-computer_gg55929491.jpg"/>
          <p:cNvPicPr>
            <a:picLocks noChangeAspect="1" noChangeArrowheads="1"/>
          </p:cNvPicPr>
          <p:nvPr/>
        </p:nvPicPr>
        <p:blipFill>
          <a:blip r:embed="rId11" cstate="print"/>
          <a:srcRect b="6718"/>
          <a:stretch>
            <a:fillRect/>
          </a:stretch>
        </p:blipFill>
        <p:spPr bwMode="auto">
          <a:xfrm>
            <a:off x="7072330" y="3696899"/>
            <a:ext cx="1500198" cy="1285884"/>
          </a:xfrm>
          <a:prstGeom prst="rect">
            <a:avLst/>
          </a:prstGeom>
          <a:ln>
            <a:noFill/>
          </a:ln>
          <a:effectLst>
            <a:softEdge rad="112500"/>
          </a:effectLst>
        </p:spPr>
      </p:pic>
    </p:spTree>
    <p:extLst>
      <p:ext uri="{BB962C8B-B14F-4D97-AF65-F5344CB8AC3E}">
        <p14:creationId xmlns="" xmlns:p14="http://schemas.microsoft.com/office/powerpoint/2010/main" val="3396005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500166" y="267875"/>
            <a:ext cx="5760640" cy="540060"/>
          </a:xfrm>
        </p:spPr>
        <p:txBody>
          <a:bodyPr>
            <a:normAutofit fontScale="90000"/>
          </a:bodyPr>
          <a:lstStyle/>
          <a:p>
            <a:r>
              <a:rPr lang="de-DE" b="1" dirty="0" err="1">
                <a:solidFill>
                  <a:srgbClr val="FF0000"/>
                </a:solidFill>
                <a:latin typeface="Comic Sans MS" pitchFamily="66" charset="0"/>
              </a:rPr>
              <a:t>Sofiia</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86116" y="910816"/>
            <a:ext cx="2286016" cy="3053975"/>
          </a:xfrm>
          <a:prstGeom prst="rect">
            <a:avLst/>
          </a:prstGeom>
          <a:ln>
            <a:noFill/>
          </a:ln>
          <a:effectLst>
            <a:softEdge rad="112500"/>
          </a:effectLst>
        </p:spPr>
      </p:pic>
      <p:pic>
        <p:nvPicPr>
          <p:cNvPr id="7" name="Рисунок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429256" y="3841068"/>
            <a:ext cx="1571636" cy="1279761"/>
          </a:xfrm>
          <a:prstGeom prst="rect">
            <a:avLst/>
          </a:prstGeom>
        </p:spPr>
      </p:pic>
      <p:pic>
        <p:nvPicPr>
          <p:cNvPr id="11" name="Рисунок 1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rot="19359491">
            <a:off x="493700" y="3799306"/>
            <a:ext cx="1747287" cy="1310465"/>
          </a:xfrm>
          <a:prstGeom prst="rect">
            <a:avLst/>
          </a:prstGeom>
        </p:spPr>
      </p:pic>
      <p:pic>
        <p:nvPicPr>
          <p:cNvPr id="6146" name="Picture 2" descr="http://thumbs.dreamstime.com/x/kids-picking-up-mushrooms-20473142.jpg"/>
          <p:cNvPicPr>
            <a:picLocks noChangeAspect="1" noChangeArrowheads="1"/>
          </p:cNvPicPr>
          <p:nvPr/>
        </p:nvPicPr>
        <p:blipFill>
          <a:blip r:embed="rId6" cstate="print"/>
          <a:srcRect/>
          <a:stretch>
            <a:fillRect/>
          </a:stretch>
        </p:blipFill>
        <p:spPr bwMode="auto">
          <a:xfrm>
            <a:off x="357158" y="2411014"/>
            <a:ext cx="1878300" cy="1553777"/>
          </a:xfrm>
          <a:prstGeom prst="rect">
            <a:avLst/>
          </a:prstGeom>
          <a:ln>
            <a:noFill/>
          </a:ln>
          <a:effectLst>
            <a:softEdge rad="112500"/>
          </a:effectLst>
        </p:spPr>
      </p:pic>
      <p:pic>
        <p:nvPicPr>
          <p:cNvPr id="15" name="Рисунок 14"/>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429520" y="3964791"/>
            <a:ext cx="1143008" cy="1071552"/>
          </a:xfrm>
          <a:prstGeom prst="rect">
            <a:avLst/>
          </a:prstGeom>
        </p:spPr>
      </p:pic>
      <p:pic>
        <p:nvPicPr>
          <p:cNvPr id="16" name="Picture 2" descr="How To Various healthy food recipes for kids Indian Food Recipes, Healthy Food Recipes, Easy food recipes, Food &amp; Beverage"/>
          <p:cNvPicPr>
            <a:picLocks noChangeAspect="1" noChangeArrowheads="1"/>
          </p:cNvPicPr>
          <p:nvPr/>
        </p:nvPicPr>
        <p:blipFill>
          <a:blip r:embed="rId8" cstate="print"/>
          <a:srcRect/>
          <a:stretch>
            <a:fillRect/>
          </a:stretch>
        </p:blipFill>
        <p:spPr bwMode="auto">
          <a:xfrm>
            <a:off x="357158" y="535767"/>
            <a:ext cx="2214578" cy="1660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6" descr="Фото товара Надувной детский батут двухцветный"/>
          <p:cNvPicPr>
            <a:picLocks noChangeAspect="1" noChangeArrowheads="1"/>
          </p:cNvPicPr>
          <p:nvPr/>
        </p:nvPicPr>
        <p:blipFill>
          <a:blip r:embed="rId9" cstate="print"/>
          <a:srcRect/>
          <a:stretch>
            <a:fillRect/>
          </a:stretch>
        </p:blipFill>
        <p:spPr bwMode="auto">
          <a:xfrm>
            <a:off x="6357951" y="589345"/>
            <a:ext cx="2273285" cy="1631474"/>
          </a:xfrm>
          <a:prstGeom prst="rect">
            <a:avLst/>
          </a:prstGeom>
          <a:ln>
            <a:noFill/>
          </a:ln>
          <a:effectLst>
            <a:softEdge rad="112500"/>
          </a:effectLst>
        </p:spPr>
      </p:pic>
      <p:pic>
        <p:nvPicPr>
          <p:cNvPr id="18" name="Picture 4" descr="Скачать программу для обучения английским языком для детей. - 25 Ноября 2013 - Blog - Internetwars"/>
          <p:cNvPicPr>
            <a:picLocks noChangeAspect="1" noChangeArrowheads="1"/>
          </p:cNvPicPr>
          <p:nvPr/>
        </p:nvPicPr>
        <p:blipFill>
          <a:blip r:embed="rId10" cstate="print"/>
          <a:srcRect/>
          <a:stretch>
            <a:fillRect/>
          </a:stretch>
        </p:blipFill>
        <p:spPr bwMode="auto">
          <a:xfrm>
            <a:off x="3286117" y="4018370"/>
            <a:ext cx="1208151" cy="857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descr="http://thumbs.dreamstime.com/z/feeding-gulls-2239284.jpg"/>
          <p:cNvPicPr>
            <a:picLocks noChangeAspect="1" noChangeArrowheads="1"/>
          </p:cNvPicPr>
          <p:nvPr/>
        </p:nvPicPr>
        <p:blipFill>
          <a:blip r:embed="rId11" cstate="print"/>
          <a:srcRect b="9591"/>
          <a:stretch>
            <a:fillRect/>
          </a:stretch>
        </p:blipFill>
        <p:spPr bwMode="auto">
          <a:xfrm>
            <a:off x="6143637" y="2411015"/>
            <a:ext cx="2777351" cy="1500198"/>
          </a:xfrm>
          <a:prstGeom prst="rect">
            <a:avLst/>
          </a:prstGeom>
          <a:ln>
            <a:noFill/>
          </a:ln>
          <a:effectLst>
            <a:softEdge rad="112500"/>
          </a:effectLst>
        </p:spPr>
      </p:pic>
    </p:spTree>
    <p:extLst>
      <p:ext uri="{BB962C8B-B14F-4D97-AF65-F5344CB8AC3E}">
        <p14:creationId xmlns="" xmlns:p14="http://schemas.microsoft.com/office/powerpoint/2010/main" val="2323146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285852" y="214296"/>
            <a:ext cx="5760640" cy="540060"/>
          </a:xfrm>
        </p:spPr>
        <p:txBody>
          <a:bodyPr>
            <a:noAutofit/>
          </a:bodyPr>
          <a:lstStyle/>
          <a:p>
            <a:r>
              <a:rPr lang="de-DE" b="1" dirty="0">
                <a:solidFill>
                  <a:srgbClr val="FF0000"/>
                </a:solidFill>
                <a:latin typeface="Comic Sans MS" pitchFamily="66" charset="0"/>
              </a:rPr>
              <a:t>Dmytro</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803659"/>
            <a:ext cx="2643206" cy="3268289"/>
          </a:xfrm>
          <a:prstGeom prst="ellipse">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267875"/>
            <a:ext cx="3232280" cy="2160240"/>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683270" y="160718"/>
            <a:ext cx="3460730" cy="2676658"/>
          </a:xfrm>
          <a:prstGeom prst="rect">
            <a:avLst/>
          </a:prstGeom>
        </p:spPr>
      </p:pic>
      <p:pic>
        <p:nvPicPr>
          <p:cNvPr id="7" name="Рисунок 6"/>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357950" y="2625329"/>
            <a:ext cx="2428892" cy="1821669"/>
          </a:xfrm>
          <a:prstGeom prst="rect">
            <a:avLst/>
          </a:prstGeom>
        </p:spPr>
      </p:pic>
      <p:pic>
        <p:nvPicPr>
          <p:cNvPr id="10" name="Рисунок 9"/>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857488" y="4125527"/>
            <a:ext cx="1152976" cy="864732"/>
          </a:xfrm>
          <a:prstGeom prst="rect">
            <a:avLst/>
          </a:prstGeom>
        </p:spPr>
      </p:pic>
      <p:pic>
        <p:nvPicPr>
          <p:cNvPr id="10242" name="Picture 2" descr="Camping Games Camping with Gus"/>
          <p:cNvPicPr>
            <a:picLocks noChangeAspect="1" noChangeArrowheads="1"/>
          </p:cNvPicPr>
          <p:nvPr/>
        </p:nvPicPr>
        <p:blipFill>
          <a:blip r:embed="rId8" cstate="print"/>
          <a:srcRect/>
          <a:stretch>
            <a:fillRect/>
          </a:stretch>
        </p:blipFill>
        <p:spPr bwMode="auto">
          <a:xfrm>
            <a:off x="285720" y="2678907"/>
            <a:ext cx="2381250" cy="1785938"/>
          </a:xfrm>
          <a:prstGeom prst="rect">
            <a:avLst/>
          </a:prstGeom>
          <a:ln>
            <a:noFill/>
          </a:ln>
          <a:effectLst>
            <a:softEdge rad="112500"/>
          </a:effectLst>
        </p:spPr>
      </p:pic>
      <p:pic>
        <p:nvPicPr>
          <p:cNvPr id="12" name="Picture 4" descr="Скачать программу для обучения английским языком для детей. - 25 Ноября 2013 - Blog - Internetwars"/>
          <p:cNvPicPr>
            <a:picLocks noChangeAspect="1" noChangeArrowheads="1"/>
          </p:cNvPicPr>
          <p:nvPr/>
        </p:nvPicPr>
        <p:blipFill>
          <a:blip r:embed="rId9" cstate="print"/>
          <a:srcRect/>
          <a:stretch>
            <a:fillRect/>
          </a:stretch>
        </p:blipFill>
        <p:spPr bwMode="auto">
          <a:xfrm>
            <a:off x="4714877" y="4125526"/>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4495189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428728" y="267875"/>
            <a:ext cx="5760640" cy="540060"/>
          </a:xfrm>
        </p:spPr>
        <p:txBody>
          <a:bodyPr>
            <a:normAutofit fontScale="90000"/>
          </a:bodyPr>
          <a:lstStyle/>
          <a:p>
            <a:r>
              <a:rPr lang="de-DE" b="1" dirty="0">
                <a:solidFill>
                  <a:srgbClr val="FF0000"/>
                </a:solidFill>
                <a:latin typeface="Comic Sans MS" pitchFamily="66" charset="0"/>
              </a:rPr>
              <a:t>Denys</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1017973"/>
            <a:ext cx="2214578" cy="3053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286645" y="3857634"/>
            <a:ext cx="1590173" cy="1192630"/>
          </a:xfrm>
          <a:prstGeom prst="rect">
            <a:avLst/>
          </a:prstGeom>
        </p:spPr>
      </p:pic>
      <p:pic>
        <p:nvPicPr>
          <p:cNvPr id="7" name="Рисунок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500694" y="3804055"/>
            <a:ext cx="1643074" cy="1232306"/>
          </a:xfrm>
          <a:prstGeom prst="rect">
            <a:avLst/>
          </a:prstGeom>
        </p:spPr>
      </p:pic>
      <p:pic>
        <p:nvPicPr>
          <p:cNvPr id="9" name="Рисунок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000100" y="2357436"/>
            <a:ext cx="1857388" cy="1558647"/>
          </a:xfrm>
          <a:prstGeom prst="rect">
            <a:avLst/>
          </a:prstGeom>
        </p:spPr>
      </p:pic>
      <p:pic>
        <p:nvPicPr>
          <p:cNvPr id="14" name="Picture 4" descr="http://sportdop.edusite.ru/images/plavec.gif"/>
          <p:cNvPicPr>
            <a:picLocks noChangeAspect="1" noChangeArrowheads="1"/>
          </p:cNvPicPr>
          <p:nvPr/>
        </p:nvPicPr>
        <p:blipFill>
          <a:blip r:embed="rId7" cstate="print"/>
          <a:srcRect/>
          <a:stretch>
            <a:fillRect/>
          </a:stretch>
        </p:blipFill>
        <p:spPr bwMode="auto">
          <a:xfrm>
            <a:off x="6000760" y="107139"/>
            <a:ext cx="3000396" cy="1393041"/>
          </a:xfrm>
          <a:prstGeom prst="rect">
            <a:avLst/>
          </a:prstGeom>
          <a:noFill/>
        </p:spPr>
      </p:pic>
      <p:pic>
        <p:nvPicPr>
          <p:cNvPr id="15" name="Picture 2" descr="How To Various healthy food recipes for kids Indian Food Recipes, Healthy Food Recipes, Easy food recipes, Food &amp; Beverage"/>
          <p:cNvPicPr>
            <a:picLocks noChangeAspect="1" noChangeArrowheads="1"/>
          </p:cNvPicPr>
          <p:nvPr/>
        </p:nvPicPr>
        <p:blipFill>
          <a:blip r:embed="rId8" cstate="print"/>
          <a:srcRect/>
          <a:stretch>
            <a:fillRect/>
          </a:stretch>
        </p:blipFill>
        <p:spPr bwMode="auto">
          <a:xfrm>
            <a:off x="571472" y="428610"/>
            <a:ext cx="2214578" cy="1660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2357422" y="4125527"/>
            <a:ext cx="1152976" cy="864732"/>
          </a:xfrm>
          <a:prstGeom prst="rect">
            <a:avLst/>
          </a:prstGeom>
        </p:spPr>
      </p:pic>
      <p:pic>
        <p:nvPicPr>
          <p:cNvPr id="11266" name="Picture 2" descr="Page 15 &quot; Lifestyle &quot; Tinkytyler.org - Stock Photos &amp; Graphics"/>
          <p:cNvPicPr>
            <a:picLocks noChangeAspect="1" noChangeArrowheads="1"/>
          </p:cNvPicPr>
          <p:nvPr/>
        </p:nvPicPr>
        <p:blipFill>
          <a:blip r:embed="rId10" cstate="print"/>
          <a:srcRect/>
          <a:stretch>
            <a:fillRect/>
          </a:stretch>
        </p:blipFill>
        <p:spPr bwMode="auto">
          <a:xfrm>
            <a:off x="6133966" y="1928809"/>
            <a:ext cx="3010034" cy="1771634"/>
          </a:xfrm>
          <a:prstGeom prst="ellipse">
            <a:avLst/>
          </a:prstGeom>
          <a:ln>
            <a:noFill/>
          </a:ln>
          <a:effectLst>
            <a:softEdge rad="112500"/>
          </a:effectLst>
        </p:spPr>
      </p:pic>
      <p:pic>
        <p:nvPicPr>
          <p:cNvPr id="11268" name="Picture 4" descr="MVCI Toyota Techstream + Honda HDS + Volvo DICE диагностический сканер дилерского уровня M-vci, Toyota mvci, toyota tis techstre"/>
          <p:cNvPicPr>
            <a:picLocks noChangeAspect="1" noChangeArrowheads="1"/>
          </p:cNvPicPr>
          <p:nvPr/>
        </p:nvPicPr>
        <p:blipFill>
          <a:blip r:embed="rId11" cstate="print"/>
          <a:srcRect/>
          <a:stretch>
            <a:fillRect/>
          </a:stretch>
        </p:blipFill>
        <p:spPr bwMode="auto">
          <a:xfrm>
            <a:off x="500034" y="4071948"/>
            <a:ext cx="1428760" cy="930477"/>
          </a:xfrm>
          <a:prstGeom prst="rect">
            <a:avLst/>
          </a:prstGeom>
          <a:ln>
            <a:noFill/>
          </a:ln>
          <a:effectLst>
            <a:softEdge rad="112500"/>
          </a:effectLst>
        </p:spPr>
      </p:pic>
      <p:pic>
        <p:nvPicPr>
          <p:cNvPr id="18" name="Picture 4" descr="Скачать программу для обучения английским языком для детей. - 25 Ноября 2013 - Blog - Internetwars"/>
          <p:cNvPicPr>
            <a:picLocks noChangeAspect="1" noChangeArrowheads="1"/>
          </p:cNvPicPr>
          <p:nvPr/>
        </p:nvPicPr>
        <p:blipFill>
          <a:blip r:embed="rId12" cstate="print"/>
          <a:srcRect/>
          <a:stretch>
            <a:fillRect/>
          </a:stretch>
        </p:blipFill>
        <p:spPr bwMode="auto">
          <a:xfrm>
            <a:off x="3786183" y="4179105"/>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622196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714480" y="267875"/>
            <a:ext cx="5760640" cy="540060"/>
          </a:xfrm>
        </p:spPr>
        <p:txBody>
          <a:bodyPr>
            <a:noAutofit/>
          </a:bodyPr>
          <a:lstStyle/>
          <a:p>
            <a:r>
              <a:rPr lang="de-DE" sz="4800" b="1" dirty="0">
                <a:solidFill>
                  <a:srgbClr val="FF0000"/>
                </a:solidFill>
                <a:latin typeface="Comic Sans MS" pitchFamily="66" charset="0"/>
              </a:rPr>
              <a:t>Daria</a:t>
            </a:r>
            <a:endParaRPr lang="ru-RU" sz="4800"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785800"/>
            <a:ext cx="2571768" cy="3321868"/>
          </a:xfrm>
          <a:prstGeom prst="ellipse">
            <a:avLst/>
          </a:prstGeom>
          <a:ln>
            <a:noFill/>
          </a:ln>
          <a:effectLst>
            <a:softEdge rad="112500"/>
          </a:effectLst>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715140" y="2303857"/>
            <a:ext cx="2143140" cy="1768091"/>
          </a:xfrm>
          <a:prstGeom prst="rect">
            <a:avLst/>
          </a:prstGeom>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00100" y="3950340"/>
            <a:ext cx="2000264" cy="1095570"/>
          </a:xfrm>
          <a:prstGeom prst="rect">
            <a:avLst/>
          </a:prstGeom>
        </p:spPr>
      </p:pic>
      <p:pic>
        <p:nvPicPr>
          <p:cNvPr id="10" name="Рисунок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rot="19664588">
            <a:off x="5819594" y="3668182"/>
            <a:ext cx="2057772" cy="1543329"/>
          </a:xfrm>
          <a:prstGeom prst="rect">
            <a:avLst/>
          </a:prstGeom>
        </p:spPr>
      </p:pic>
      <p:pic>
        <p:nvPicPr>
          <p:cNvPr id="11" name="Рисунок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28596" y="428610"/>
            <a:ext cx="2000264" cy="1570275"/>
          </a:xfrm>
          <a:prstGeom prst="rect">
            <a:avLst/>
          </a:prstGeom>
        </p:spPr>
      </p:pic>
      <p:pic>
        <p:nvPicPr>
          <p:cNvPr id="13314" name="Picture 2" descr="How To Various healthy food recipes for kids Indian Food Recipes, Healthy Food Recipes, Easy food recipes, Food &amp; Beverage"/>
          <p:cNvPicPr>
            <a:picLocks noChangeAspect="1" noChangeArrowheads="1"/>
          </p:cNvPicPr>
          <p:nvPr/>
        </p:nvPicPr>
        <p:blipFill>
          <a:blip r:embed="rId8" cstate="print"/>
          <a:srcRect/>
          <a:stretch>
            <a:fillRect/>
          </a:stretch>
        </p:blipFill>
        <p:spPr bwMode="auto">
          <a:xfrm>
            <a:off x="285720" y="2303857"/>
            <a:ext cx="2000264"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4" descr="Скачать программу для обучения английским языком для детей. - 25 Ноября 2013 - Blog - Internetwars"/>
          <p:cNvPicPr>
            <a:picLocks noChangeAspect="1" noChangeArrowheads="1"/>
          </p:cNvPicPr>
          <p:nvPr/>
        </p:nvPicPr>
        <p:blipFill>
          <a:blip r:embed="rId9" cstate="print"/>
          <a:srcRect/>
          <a:stretch>
            <a:fillRect/>
          </a:stretch>
        </p:blipFill>
        <p:spPr bwMode="auto">
          <a:xfrm>
            <a:off x="3857621" y="4125526"/>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descr="https://encrypted-tbn1.gstatic.com/images?q=tbn:ANd9GcQkxvWKS0qC_jOgvVPlAdxwZTIvF_SxQvl725nLNRCi4_vRCRiO"/>
          <p:cNvPicPr/>
          <p:nvPr/>
        </p:nvPicPr>
        <p:blipFill>
          <a:blip r:embed="rId10" cstate="print"/>
          <a:srcRect/>
          <a:stretch>
            <a:fillRect/>
          </a:stretch>
        </p:blipFill>
        <p:spPr bwMode="auto">
          <a:xfrm>
            <a:off x="6286512" y="482189"/>
            <a:ext cx="2213574" cy="1353553"/>
          </a:xfrm>
          <a:prstGeom prst="rect">
            <a:avLst/>
          </a:prstGeom>
          <a:ln>
            <a:noFill/>
          </a:ln>
          <a:effectLst>
            <a:softEdge rad="112500"/>
          </a:effectLst>
        </p:spPr>
      </p:pic>
    </p:spTree>
    <p:extLst>
      <p:ext uri="{BB962C8B-B14F-4D97-AF65-F5344CB8AC3E}">
        <p14:creationId xmlns="" xmlns:p14="http://schemas.microsoft.com/office/powerpoint/2010/main" val="19946119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285852" y="160718"/>
            <a:ext cx="5760640" cy="540060"/>
          </a:xfrm>
        </p:spPr>
        <p:txBody>
          <a:bodyPr>
            <a:normAutofit fontScale="90000"/>
          </a:bodyPr>
          <a:lstStyle/>
          <a:p>
            <a:r>
              <a:rPr lang="de-DE" b="1" dirty="0">
                <a:solidFill>
                  <a:srgbClr val="FF0000"/>
                </a:solidFill>
                <a:latin typeface="Comic Sans MS" pitchFamily="66" charset="0"/>
              </a:rPr>
              <a:t>Mykhailo</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00364" y="750081"/>
            <a:ext cx="2428892" cy="3161132"/>
          </a:xfrm>
          <a:prstGeom prst="ellipse">
            <a:avLst/>
          </a:prstGeom>
          <a:ln>
            <a:noFill/>
          </a:ln>
          <a:effectLst>
            <a:softEdge rad="112500"/>
          </a:effectLst>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42844" y="375032"/>
            <a:ext cx="2500298" cy="1933824"/>
          </a:xfrm>
          <a:prstGeom prst="rect">
            <a:avLst/>
          </a:prstGeom>
        </p:spPr>
      </p:pic>
      <p:pic>
        <p:nvPicPr>
          <p:cNvPr id="10" name="Рисунок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000760" y="3911213"/>
            <a:ext cx="1143008" cy="1071552"/>
          </a:xfrm>
          <a:prstGeom prst="rect">
            <a:avLst/>
          </a:prstGeom>
        </p:spPr>
      </p:pic>
      <p:pic>
        <p:nvPicPr>
          <p:cNvPr id="13" name="Picture 4" descr="Скачать программу для обучения английским языком для детей. - 25 Ноября 2013 - Blog - Internetwars"/>
          <p:cNvPicPr>
            <a:picLocks noChangeAspect="1" noChangeArrowheads="1"/>
          </p:cNvPicPr>
          <p:nvPr/>
        </p:nvPicPr>
        <p:blipFill>
          <a:blip r:embed="rId6" cstate="print"/>
          <a:srcRect/>
          <a:stretch>
            <a:fillRect/>
          </a:stretch>
        </p:blipFill>
        <p:spPr bwMode="auto">
          <a:xfrm>
            <a:off x="3929059" y="4018370"/>
            <a:ext cx="1208151" cy="857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8" descr="ALLDAY - народный сайт о дизайне &quot; Страница 3298"/>
          <p:cNvPicPr>
            <a:picLocks noChangeAspect="1" noChangeArrowheads="1" noCrop="1"/>
          </p:cNvPicPr>
          <p:nvPr/>
        </p:nvPicPr>
        <p:blipFill>
          <a:blip r:embed="rId7" cstate="print"/>
          <a:srcRect/>
          <a:stretch>
            <a:fillRect/>
          </a:stretch>
        </p:blipFill>
        <p:spPr bwMode="auto">
          <a:xfrm>
            <a:off x="6215074" y="2089544"/>
            <a:ext cx="2579706" cy="1714512"/>
          </a:xfrm>
          <a:prstGeom prst="ellipse">
            <a:avLst/>
          </a:prstGeom>
          <a:ln>
            <a:noFill/>
          </a:ln>
          <a:effectLst>
            <a:softEdge rad="112500"/>
          </a:effectLst>
        </p:spPr>
      </p:pic>
      <p:pic>
        <p:nvPicPr>
          <p:cNvPr id="7170" name="Picture 2" descr="http://i.istockimg.com/file_thumbview_approve/23568423/2/stock-illustration-23568423-boy-riding-bike.jpg"/>
          <p:cNvPicPr>
            <a:picLocks noGrp="1" noChangeAspect="1" noChangeArrowheads="1"/>
          </p:cNvPicPr>
          <p:nvPr>
            <p:ph idx="1"/>
          </p:nvPr>
        </p:nvPicPr>
        <p:blipFill>
          <a:blip r:embed="rId8" cstate="print"/>
          <a:srcRect/>
          <a:stretch>
            <a:fillRect/>
          </a:stretch>
        </p:blipFill>
        <p:spPr bwMode="auto">
          <a:xfrm>
            <a:off x="285720" y="2464594"/>
            <a:ext cx="1857388" cy="1731743"/>
          </a:xfrm>
          <a:prstGeom prst="ellipse">
            <a:avLst/>
          </a:prstGeom>
          <a:ln>
            <a:noFill/>
          </a:ln>
          <a:effectLst>
            <a:softEdge rad="112500"/>
          </a:effectLst>
        </p:spPr>
      </p:pic>
      <p:pic>
        <p:nvPicPr>
          <p:cNvPr id="17" name="Рисунок 16"/>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1785919" y="3804056"/>
            <a:ext cx="1590173" cy="1192630"/>
          </a:xfrm>
          <a:prstGeom prst="rect">
            <a:avLst/>
          </a:prstGeom>
        </p:spPr>
      </p:pic>
      <p:pic>
        <p:nvPicPr>
          <p:cNvPr id="7172" name="Picture 4" descr="http://m.c.lnkd.licdn.com/mpr/mpr/p/3/005/078/30d/28fc45d.jpg"/>
          <p:cNvPicPr>
            <a:picLocks noChangeAspect="1" noChangeArrowheads="1"/>
          </p:cNvPicPr>
          <p:nvPr/>
        </p:nvPicPr>
        <p:blipFill>
          <a:blip r:embed="rId10" cstate="print"/>
          <a:srcRect/>
          <a:stretch>
            <a:fillRect/>
          </a:stretch>
        </p:blipFill>
        <p:spPr bwMode="auto">
          <a:xfrm>
            <a:off x="6572264" y="482188"/>
            <a:ext cx="1714512" cy="1232306"/>
          </a:xfrm>
          <a:prstGeom prst="rect">
            <a:avLst/>
          </a:prstGeom>
          <a:ln>
            <a:noFill/>
          </a:ln>
          <a:effectLst>
            <a:softEdge rad="112500"/>
          </a:effectLst>
        </p:spPr>
      </p:pic>
    </p:spTree>
    <p:extLst>
      <p:ext uri="{BB962C8B-B14F-4D97-AF65-F5344CB8AC3E}">
        <p14:creationId xmlns="" xmlns:p14="http://schemas.microsoft.com/office/powerpoint/2010/main" val="21260614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qatarw.com_819557387.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428728" y="267875"/>
            <a:ext cx="5760640" cy="540060"/>
          </a:xfrm>
        </p:spPr>
        <p:txBody>
          <a:bodyPr>
            <a:noAutofit/>
          </a:bodyPr>
          <a:lstStyle/>
          <a:p>
            <a:r>
              <a:rPr lang="de-DE" b="1" dirty="0">
                <a:solidFill>
                  <a:srgbClr val="FF0000"/>
                </a:solidFill>
                <a:latin typeface="Comic Sans MS" pitchFamily="66" charset="0"/>
              </a:rPr>
              <a:t>Liza</a:t>
            </a:r>
            <a:endParaRPr lang="ru-RU" b="1" dirty="0">
              <a:solidFill>
                <a:srgbClr val="FF0000"/>
              </a:solidFill>
              <a:latin typeface="Comic Sans MS" pitchFamily="66"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43240" y="857238"/>
            <a:ext cx="2286016" cy="32147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9525317">
            <a:off x="743903" y="3504749"/>
            <a:ext cx="2142074" cy="1606556"/>
          </a:xfrm>
          <a:prstGeom prst="rect">
            <a:avLst/>
          </a:prstGeom>
        </p:spPr>
      </p:pic>
      <p:pic>
        <p:nvPicPr>
          <p:cNvPr id="9" name="Рисунок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572264" y="3214693"/>
            <a:ext cx="1857388" cy="1481594"/>
          </a:xfrm>
          <a:prstGeom prst="rect">
            <a:avLst/>
          </a:prstGeom>
        </p:spPr>
      </p:pic>
      <p:pic>
        <p:nvPicPr>
          <p:cNvPr id="11" name="Рисунок 10"/>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357158" y="857239"/>
            <a:ext cx="2357454" cy="1850681"/>
          </a:xfrm>
          <a:prstGeom prst="rect">
            <a:avLst/>
          </a:prstGeom>
        </p:spPr>
      </p:pic>
      <p:pic>
        <p:nvPicPr>
          <p:cNvPr id="14" name="Picture 2" descr="How To Various healthy food recipes for kids Indian Food Recipes, Healthy Food Recipes, Easy food recipes, Food &amp; Beverage"/>
          <p:cNvPicPr>
            <a:picLocks noChangeAspect="1" noChangeArrowheads="1"/>
          </p:cNvPicPr>
          <p:nvPr/>
        </p:nvPicPr>
        <p:blipFill>
          <a:blip r:embed="rId7" cstate="print"/>
          <a:srcRect/>
          <a:stretch>
            <a:fillRect/>
          </a:stretch>
        </p:blipFill>
        <p:spPr bwMode="auto">
          <a:xfrm>
            <a:off x="6572264" y="964395"/>
            <a:ext cx="2143140"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4" descr="Скачать программу для обучения английским языком для детей. - 25 Ноября 2013 - Blog - Internetwars"/>
          <p:cNvPicPr>
            <a:picLocks noChangeAspect="1" noChangeArrowheads="1"/>
          </p:cNvPicPr>
          <p:nvPr/>
        </p:nvPicPr>
        <p:blipFill>
          <a:blip r:embed="rId8" cstate="print"/>
          <a:srcRect/>
          <a:stretch>
            <a:fillRect/>
          </a:stretch>
        </p:blipFill>
        <p:spPr bwMode="auto">
          <a:xfrm>
            <a:off x="3714745" y="4232683"/>
            <a:ext cx="1208151" cy="803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5682538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4202775-0253a1440cf3ed2e.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428596" y="0"/>
            <a:ext cx="8258204" cy="436946"/>
          </a:xfrm>
        </p:spPr>
        <p:txBody>
          <a:bodyPr>
            <a:normAutofit fontScale="90000"/>
          </a:bodyPr>
          <a:lstStyle/>
          <a:p>
            <a:r>
              <a:rPr lang="en-US" dirty="0" smtClean="0">
                <a:solidFill>
                  <a:srgbClr val="FF0000"/>
                </a:solidFill>
                <a:latin typeface="Comic Sans MS" pitchFamily="66" charset="0"/>
              </a:rPr>
              <a:t> Reading and speaking</a:t>
            </a:r>
            <a:endParaRPr lang="ru-RU" dirty="0"/>
          </a:p>
        </p:txBody>
      </p:sp>
      <p:pic>
        <p:nvPicPr>
          <p:cNvPr id="5" name="Содержимое 3" descr="C:\Documents and Settings\Admin\Рабочий стол\Screenshot-29.jpg"/>
          <p:cNvPicPr>
            <a:picLocks noGrp="1"/>
          </p:cNvPicPr>
          <p:nvPr>
            <p:ph idx="1"/>
          </p:nvPr>
        </p:nvPicPr>
        <p:blipFill>
          <a:blip r:embed="rId3" cstate="print"/>
          <a:srcRect/>
          <a:stretch>
            <a:fillRect/>
          </a:stretch>
        </p:blipFill>
        <p:spPr bwMode="auto">
          <a:xfrm>
            <a:off x="1857356" y="571486"/>
            <a:ext cx="5500726" cy="2607487"/>
          </a:xfrm>
          <a:prstGeom prst="rect">
            <a:avLst/>
          </a:prstGeom>
          <a:noFill/>
          <a:ln w="9525">
            <a:noFill/>
            <a:miter lim="800000"/>
            <a:headEnd/>
            <a:tailEnd/>
          </a:ln>
        </p:spPr>
      </p:pic>
      <p:graphicFrame>
        <p:nvGraphicFramePr>
          <p:cNvPr id="6" name="Таблица 5"/>
          <p:cNvGraphicFramePr>
            <a:graphicFrameLocks noGrp="1"/>
          </p:cNvGraphicFramePr>
          <p:nvPr/>
        </p:nvGraphicFramePr>
        <p:xfrm>
          <a:off x="1571605" y="3214693"/>
          <a:ext cx="7000923" cy="1668992"/>
        </p:xfrm>
        <a:graphic>
          <a:graphicData uri="http://schemas.openxmlformats.org/drawingml/2006/table">
            <a:tbl>
              <a:tblPr/>
              <a:tblGrid>
                <a:gridCol w="2333439"/>
                <a:gridCol w="2333439"/>
                <a:gridCol w="2334045"/>
              </a:tblGrid>
              <a:tr h="345541">
                <a:tc>
                  <a:txBody>
                    <a:bodyPr/>
                    <a:lstStyle/>
                    <a:p>
                      <a:pPr>
                        <a:lnSpc>
                          <a:spcPct val="115000"/>
                        </a:lnSpc>
                        <a:spcAft>
                          <a:spcPts val="0"/>
                        </a:spcAft>
                      </a:pPr>
                      <a:r>
                        <a:rPr lang="en-US" sz="1400" b="1" dirty="0">
                          <a:solidFill>
                            <a:srgbClr val="002060"/>
                          </a:solidFill>
                          <a:latin typeface="Arial Narrow"/>
                          <a:ea typeface="Calibri"/>
                          <a:cs typeface="Times New Roman"/>
                        </a:rPr>
                        <a:t>1. Where is Jon from?                                     </a:t>
                      </a:r>
                      <a:endParaRPr lang="ru-RU" sz="1400" b="1" dirty="0">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1.  Where is Rosa from?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dirty="0">
                          <a:solidFill>
                            <a:srgbClr val="002060"/>
                          </a:solidFill>
                          <a:latin typeface="Arial Narrow"/>
                          <a:ea typeface="Calibri"/>
                          <a:cs typeface="Times New Roman"/>
                        </a:rPr>
                        <a:t>1. Where is </a:t>
                      </a:r>
                      <a:r>
                        <a:rPr lang="en-US" sz="1400" b="1" dirty="0" smtClean="0">
                          <a:solidFill>
                            <a:srgbClr val="002060"/>
                          </a:solidFill>
                          <a:latin typeface="Arial Narrow"/>
                          <a:ea typeface="Calibri"/>
                          <a:cs typeface="Times New Roman"/>
                        </a:rPr>
                        <a:t>Yusuf </a:t>
                      </a:r>
                      <a:r>
                        <a:rPr lang="en-US" sz="1400" b="1" dirty="0">
                          <a:solidFill>
                            <a:srgbClr val="002060"/>
                          </a:solidFill>
                          <a:latin typeface="Arial Narrow"/>
                          <a:ea typeface="Calibri"/>
                          <a:cs typeface="Times New Roman"/>
                        </a:rPr>
                        <a:t>from?                              </a:t>
                      </a:r>
                      <a:endParaRPr lang="ru-RU" sz="1400" b="1" dirty="0">
                        <a:latin typeface="Calibri"/>
                        <a:ea typeface="Calibri"/>
                        <a:cs typeface="Times New Roman"/>
                      </a:endParaRPr>
                    </a:p>
                  </a:txBody>
                  <a:tcPr marL="56982" marR="56982" marT="0" marB="0">
                    <a:lnL>
                      <a:noFill/>
                    </a:lnL>
                    <a:lnR>
                      <a:noFill/>
                    </a:lnR>
                    <a:lnT>
                      <a:noFill/>
                    </a:lnT>
                    <a:lnB>
                      <a:noFill/>
                    </a:lnB>
                  </a:tcPr>
                </a:tc>
              </a:tr>
              <a:tr h="312462">
                <a:tc>
                  <a:txBody>
                    <a:bodyPr/>
                    <a:lstStyle/>
                    <a:p>
                      <a:pPr>
                        <a:lnSpc>
                          <a:spcPct val="115000"/>
                        </a:lnSpc>
                        <a:spcAft>
                          <a:spcPts val="0"/>
                        </a:spcAft>
                      </a:pPr>
                      <a:r>
                        <a:rPr lang="en-US" sz="1400" b="1" dirty="0">
                          <a:solidFill>
                            <a:srgbClr val="002060"/>
                          </a:solidFill>
                          <a:latin typeface="Arial Narrow"/>
                          <a:ea typeface="Calibri"/>
                          <a:cs typeface="Times New Roman"/>
                        </a:rPr>
                        <a:t>2. How old is he?</a:t>
                      </a:r>
                      <a:endParaRPr lang="ru-RU" sz="1400" b="1" dirty="0">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dirty="0">
                          <a:solidFill>
                            <a:srgbClr val="002060"/>
                          </a:solidFill>
                          <a:latin typeface="Arial Narrow"/>
                          <a:ea typeface="Calibri"/>
                          <a:cs typeface="Times New Roman"/>
                        </a:rPr>
                        <a:t>2.   How old is she?                       </a:t>
                      </a:r>
                      <a:endParaRPr lang="ru-RU" sz="1400" b="1" dirty="0">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2. How old is he?</a:t>
                      </a:r>
                      <a:endParaRPr lang="ru-RU" sz="1400" b="1">
                        <a:latin typeface="Calibri"/>
                        <a:ea typeface="Calibri"/>
                        <a:cs typeface="Times New Roman"/>
                      </a:endParaRPr>
                    </a:p>
                  </a:txBody>
                  <a:tcPr marL="56982" marR="56982" marT="0" marB="0">
                    <a:lnL>
                      <a:noFill/>
                    </a:lnL>
                    <a:lnR>
                      <a:noFill/>
                    </a:lnR>
                    <a:lnT>
                      <a:noFill/>
                    </a:lnT>
                    <a:lnB>
                      <a:noFill/>
                    </a:lnB>
                  </a:tcPr>
                </a:tc>
              </a:tr>
              <a:tr h="312462">
                <a:tc>
                  <a:txBody>
                    <a:bodyPr/>
                    <a:lstStyle/>
                    <a:p>
                      <a:pPr>
                        <a:lnSpc>
                          <a:spcPct val="115000"/>
                        </a:lnSpc>
                        <a:spcAft>
                          <a:spcPts val="0"/>
                        </a:spcAft>
                      </a:pPr>
                      <a:r>
                        <a:rPr lang="en-US" sz="1400" b="1">
                          <a:solidFill>
                            <a:srgbClr val="002060"/>
                          </a:solidFill>
                          <a:latin typeface="Arial Narrow"/>
                          <a:ea typeface="Calibri"/>
                          <a:cs typeface="Times New Roman"/>
                        </a:rPr>
                        <a:t>3. What does he like doing?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3.   What does he like doing?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3. What does he like doing?                            </a:t>
                      </a:r>
                      <a:endParaRPr lang="ru-RU" sz="1400" b="1">
                        <a:latin typeface="Calibri"/>
                        <a:ea typeface="Calibri"/>
                        <a:cs typeface="Times New Roman"/>
                      </a:endParaRPr>
                    </a:p>
                  </a:txBody>
                  <a:tcPr marL="56982" marR="56982" marT="0" marB="0">
                    <a:lnL>
                      <a:noFill/>
                    </a:lnL>
                    <a:lnR>
                      <a:noFill/>
                    </a:lnR>
                    <a:lnT>
                      <a:noFill/>
                    </a:lnT>
                    <a:lnB>
                      <a:noFill/>
                    </a:lnB>
                  </a:tcPr>
                </a:tc>
              </a:tr>
              <a:tr h="386065">
                <a:tc>
                  <a:txBody>
                    <a:bodyPr/>
                    <a:lstStyle/>
                    <a:p>
                      <a:pPr>
                        <a:lnSpc>
                          <a:spcPct val="115000"/>
                        </a:lnSpc>
                        <a:spcAft>
                          <a:spcPts val="0"/>
                        </a:spcAft>
                      </a:pPr>
                      <a:r>
                        <a:rPr lang="en-US" sz="1400" b="1">
                          <a:solidFill>
                            <a:srgbClr val="002060"/>
                          </a:solidFill>
                          <a:latin typeface="Arial Narrow"/>
                          <a:ea typeface="Calibri"/>
                          <a:cs typeface="Times New Roman"/>
                        </a:rPr>
                        <a:t>4. What doesn’t he like doing?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4.  What’s his email address?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4. What doesn’t he like doing?                        </a:t>
                      </a:r>
                      <a:endParaRPr lang="ru-RU" sz="1400" b="1">
                        <a:latin typeface="Calibri"/>
                        <a:ea typeface="Calibri"/>
                        <a:cs typeface="Times New Roman"/>
                      </a:endParaRPr>
                    </a:p>
                  </a:txBody>
                  <a:tcPr marL="56982" marR="56982" marT="0" marB="0">
                    <a:lnL>
                      <a:noFill/>
                    </a:lnL>
                    <a:lnR>
                      <a:noFill/>
                    </a:lnR>
                    <a:lnT>
                      <a:noFill/>
                    </a:lnT>
                    <a:lnB>
                      <a:noFill/>
                    </a:lnB>
                  </a:tcPr>
                </a:tc>
              </a:tr>
              <a:tr h="312462">
                <a:tc>
                  <a:txBody>
                    <a:bodyPr/>
                    <a:lstStyle/>
                    <a:p>
                      <a:pPr>
                        <a:lnSpc>
                          <a:spcPct val="115000"/>
                        </a:lnSpc>
                        <a:spcAft>
                          <a:spcPts val="0"/>
                        </a:spcAft>
                      </a:pPr>
                      <a:r>
                        <a:rPr lang="en-US" sz="1400" b="1">
                          <a:solidFill>
                            <a:srgbClr val="002060"/>
                          </a:solidFill>
                          <a:latin typeface="Arial Narrow"/>
                          <a:ea typeface="Calibri"/>
                          <a:cs typeface="Times New Roman"/>
                        </a:rPr>
                        <a:t>5. What’s his email address?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a:solidFill>
                            <a:srgbClr val="002060"/>
                          </a:solidFill>
                          <a:latin typeface="Arial Narrow"/>
                          <a:ea typeface="Calibri"/>
                          <a:cs typeface="Times New Roman"/>
                        </a:rPr>
                        <a:t>. </a:t>
                      </a:r>
                      <a:endParaRPr lang="ru-RU" sz="1400" b="1">
                        <a:latin typeface="Calibri"/>
                        <a:ea typeface="Calibri"/>
                        <a:cs typeface="Times New Roman"/>
                      </a:endParaRPr>
                    </a:p>
                  </a:txBody>
                  <a:tcPr marL="56982" marR="56982" marT="0" marB="0">
                    <a:lnL>
                      <a:noFill/>
                    </a:lnL>
                    <a:lnR>
                      <a:noFill/>
                    </a:lnR>
                    <a:lnT>
                      <a:noFill/>
                    </a:lnT>
                    <a:lnB>
                      <a:noFill/>
                    </a:lnB>
                  </a:tcPr>
                </a:tc>
                <a:tc>
                  <a:txBody>
                    <a:bodyPr/>
                    <a:lstStyle/>
                    <a:p>
                      <a:pPr>
                        <a:lnSpc>
                          <a:spcPct val="115000"/>
                        </a:lnSpc>
                        <a:spcAft>
                          <a:spcPts val="0"/>
                        </a:spcAft>
                      </a:pPr>
                      <a:r>
                        <a:rPr lang="en-US" sz="1400" b="1" dirty="0">
                          <a:solidFill>
                            <a:srgbClr val="002060"/>
                          </a:solidFill>
                          <a:latin typeface="Arial Narrow"/>
                          <a:ea typeface="Calibri"/>
                          <a:cs typeface="Times New Roman"/>
                        </a:rPr>
                        <a:t>5. What’s his email address?                          </a:t>
                      </a:r>
                      <a:endParaRPr lang="ru-RU" sz="1400" b="1" dirty="0">
                        <a:latin typeface="Calibri"/>
                        <a:ea typeface="Calibri"/>
                        <a:cs typeface="Times New Roman"/>
                      </a:endParaRPr>
                    </a:p>
                  </a:txBody>
                  <a:tcPr marL="56982" marR="56982"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2.jpg"/>
          <p:cNvPicPr>
            <a:picLocks noChangeAspect="1"/>
          </p:cNvPicPr>
          <p:nvPr/>
        </p:nvPicPr>
        <p:blipFill>
          <a:blip r:embed="rId2" cstate="print"/>
          <a:stretch>
            <a:fillRect/>
          </a:stretch>
        </p:blipFill>
        <p:spPr>
          <a:xfrm>
            <a:off x="0" y="0"/>
            <a:ext cx="9143999" cy="5143500"/>
          </a:xfrm>
          <a:prstGeom prst="rect">
            <a:avLst/>
          </a:prstGeom>
        </p:spPr>
      </p:pic>
      <p:sp>
        <p:nvSpPr>
          <p:cNvPr id="2" name="Заголовок 1"/>
          <p:cNvSpPr>
            <a:spLocks noGrp="1"/>
          </p:cNvSpPr>
          <p:nvPr>
            <p:ph type="title"/>
          </p:nvPr>
        </p:nvSpPr>
        <p:spPr>
          <a:xfrm>
            <a:off x="2000232" y="214296"/>
            <a:ext cx="6829444" cy="811995"/>
          </a:xfrm>
        </p:spPr>
        <p:txBody>
          <a:bodyPr>
            <a:normAutofit fontScale="90000"/>
          </a:bodyPr>
          <a:lstStyle/>
          <a:p>
            <a:r>
              <a:rPr lang="en-US" dirty="0" smtClean="0">
                <a:solidFill>
                  <a:srgbClr val="FF0000"/>
                </a:solidFill>
                <a:latin typeface="Comic Sans MS" pitchFamily="66" charset="0"/>
              </a:rPr>
              <a:t>The objectives of the lesson:</a:t>
            </a:r>
            <a:endParaRPr lang="ru-RU" dirty="0">
              <a:solidFill>
                <a:srgbClr val="FF0000"/>
              </a:solidFill>
              <a:latin typeface="Comic Sans MS" pitchFamily="66" charset="0"/>
            </a:endParaRPr>
          </a:p>
        </p:txBody>
      </p:sp>
      <p:sp>
        <p:nvSpPr>
          <p:cNvPr id="6" name="Содержимое 5"/>
          <p:cNvSpPr>
            <a:spLocks noGrp="1"/>
          </p:cNvSpPr>
          <p:nvPr>
            <p:ph idx="1"/>
          </p:nvPr>
        </p:nvSpPr>
        <p:spPr>
          <a:xfrm>
            <a:off x="2071670" y="1071552"/>
            <a:ext cx="6643734" cy="4286280"/>
          </a:xfrm>
        </p:spPr>
        <p:txBody>
          <a:bodyPr>
            <a:normAutofit/>
          </a:bodyPr>
          <a:lstStyle/>
          <a:p>
            <a:r>
              <a:rPr lang="en-US" sz="2800" dirty="0" smtClean="0">
                <a:solidFill>
                  <a:srgbClr val="7030A0"/>
                </a:solidFill>
                <a:latin typeface="Arial Narrow" pitchFamily="34" charset="0"/>
              </a:rPr>
              <a:t>To improve speaking, reading and listening skills;</a:t>
            </a:r>
          </a:p>
          <a:p>
            <a:r>
              <a:rPr lang="en-US" sz="2800" dirty="0" smtClean="0">
                <a:solidFill>
                  <a:srgbClr val="7030A0"/>
                </a:solidFill>
                <a:latin typeface="Arial Narrow" pitchFamily="34" charset="0"/>
              </a:rPr>
              <a:t>To activate lexical material on the topic “Hobbies and Interests”;</a:t>
            </a:r>
          </a:p>
          <a:p>
            <a:r>
              <a:rPr lang="en-US" sz="2800" dirty="0" smtClean="0">
                <a:solidFill>
                  <a:srgbClr val="7030A0"/>
                </a:solidFill>
                <a:latin typeface="Arial Narrow" pitchFamily="34" charset="0"/>
              </a:rPr>
              <a:t>To revise the</a:t>
            </a:r>
            <a:r>
              <a:rPr lang="ru-RU" sz="2800" dirty="0" smtClean="0">
                <a:solidFill>
                  <a:srgbClr val="7030A0"/>
                </a:solidFill>
                <a:latin typeface="Arial Narrow" pitchFamily="34" charset="0"/>
              </a:rPr>
              <a:t> </a:t>
            </a:r>
            <a:r>
              <a:rPr lang="en-US" sz="2800" dirty="0" smtClean="0">
                <a:solidFill>
                  <a:srgbClr val="7030A0"/>
                </a:solidFill>
                <a:latin typeface="Arial Narrow" pitchFamily="34" charset="0"/>
              </a:rPr>
              <a:t>Present Simple and Present Continuous;</a:t>
            </a:r>
          </a:p>
          <a:p>
            <a:r>
              <a:rPr lang="en-US" sz="2800" dirty="0" smtClean="0">
                <a:solidFill>
                  <a:srgbClr val="7030A0"/>
                </a:solidFill>
                <a:latin typeface="Arial Narrow" pitchFamily="34" charset="0"/>
              </a:rPr>
              <a:t>To develop writing skills: email to a </a:t>
            </a:r>
            <a:r>
              <a:rPr lang="en-US" sz="2800" dirty="0" err="1" smtClean="0">
                <a:solidFill>
                  <a:srgbClr val="7030A0"/>
                </a:solidFill>
                <a:latin typeface="Arial Narrow" pitchFamily="34" charset="0"/>
              </a:rPr>
              <a:t>penfriend</a:t>
            </a:r>
            <a:r>
              <a:rPr lang="en-US" sz="2800" dirty="0" smtClean="0">
                <a:solidFill>
                  <a:srgbClr val="7030A0"/>
                </a:solidFill>
                <a:latin typeface="Arial Narrow" pitchFamily="34" charset="0"/>
              </a:rPr>
              <a:t>.</a:t>
            </a:r>
            <a:endParaRPr lang="ru-RU" sz="2800" dirty="0">
              <a:solidFill>
                <a:srgbClr val="7030A0"/>
              </a:solidFill>
              <a:latin typeface="Arial Narrow"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7" descr="4.jpg"/>
          <p:cNvPicPr>
            <a:picLocks noChangeAspect="1"/>
          </p:cNvPicPr>
          <p:nvPr/>
        </p:nvPicPr>
        <p:blipFill>
          <a:blip r:embed="rId2" cstate="print"/>
          <a:stretch>
            <a:fillRect/>
          </a:stretch>
        </p:blipFill>
        <p:spPr>
          <a:xfrm>
            <a:off x="1" y="0"/>
            <a:ext cx="9143999" cy="5143500"/>
          </a:xfrm>
          <a:prstGeom prst="rect">
            <a:avLst/>
          </a:prstGeom>
        </p:spPr>
      </p:pic>
      <p:sp>
        <p:nvSpPr>
          <p:cNvPr id="2" name="Заголовок 1"/>
          <p:cNvSpPr>
            <a:spLocks noGrp="1"/>
          </p:cNvSpPr>
          <p:nvPr>
            <p:ph type="title"/>
          </p:nvPr>
        </p:nvSpPr>
        <p:spPr>
          <a:xfrm>
            <a:off x="2000232" y="0"/>
            <a:ext cx="6572296" cy="1079888"/>
          </a:xfrm>
        </p:spPr>
        <p:txBody>
          <a:bodyPr>
            <a:normAutofit fontScale="90000"/>
          </a:bodyPr>
          <a:lstStyle/>
          <a:p>
            <a:pPr algn="r"/>
            <a:r>
              <a:rPr lang="en-US" dirty="0" smtClean="0">
                <a:solidFill>
                  <a:schemeClr val="accent6">
                    <a:lumMod val="75000"/>
                  </a:schemeClr>
                </a:solidFill>
                <a:latin typeface="Comic Sans MS" pitchFamily="66" charset="0"/>
              </a:rPr>
              <a:t>Do you want to have a </a:t>
            </a:r>
            <a:r>
              <a:rPr lang="en-US" dirty="0" err="1" smtClean="0">
                <a:solidFill>
                  <a:schemeClr val="accent6">
                    <a:lumMod val="75000"/>
                  </a:schemeClr>
                </a:solidFill>
                <a:latin typeface="Comic Sans MS" pitchFamily="66" charset="0"/>
              </a:rPr>
              <a:t>penfriend</a:t>
            </a:r>
            <a:r>
              <a:rPr lang="en-US" dirty="0" smtClean="0">
                <a:solidFill>
                  <a:schemeClr val="accent6">
                    <a:lumMod val="75000"/>
                  </a:schemeClr>
                </a:solidFill>
                <a:latin typeface="Comic Sans MS" pitchFamily="66" charset="0"/>
              </a:rPr>
              <a:t>?</a:t>
            </a:r>
            <a:endParaRPr lang="ru-RU" dirty="0">
              <a:solidFill>
                <a:schemeClr val="accent6">
                  <a:lumMod val="75000"/>
                </a:schemeClr>
              </a:solidFill>
              <a:latin typeface="Comic Sans MS" pitchFamily="66" charset="0"/>
            </a:endParaRPr>
          </a:p>
        </p:txBody>
      </p:sp>
      <p:pic>
        <p:nvPicPr>
          <p:cNvPr id="11265" name="Picture 1"/>
          <p:cNvPicPr>
            <a:picLocks noGrp="1" noChangeAspect="1" noChangeArrowheads="1"/>
          </p:cNvPicPr>
          <p:nvPr>
            <p:ph idx="1"/>
          </p:nvPr>
        </p:nvPicPr>
        <p:blipFill>
          <a:blip r:embed="rId3" cstate="print"/>
          <a:srcRect/>
          <a:stretch>
            <a:fillRect/>
          </a:stretch>
        </p:blipFill>
        <p:spPr bwMode="auto">
          <a:xfrm>
            <a:off x="357158" y="696502"/>
            <a:ext cx="2286016" cy="2518190"/>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cstate="print"/>
          <a:srcRect/>
          <a:stretch>
            <a:fillRect/>
          </a:stretch>
        </p:blipFill>
        <p:spPr bwMode="auto">
          <a:xfrm>
            <a:off x="2786051" y="1071552"/>
            <a:ext cx="1964545" cy="2143140"/>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cstate="print"/>
          <a:srcRect/>
          <a:stretch>
            <a:fillRect/>
          </a:stretch>
        </p:blipFill>
        <p:spPr bwMode="auto">
          <a:xfrm>
            <a:off x="5000628" y="1125131"/>
            <a:ext cx="1928826" cy="2035983"/>
          </a:xfrm>
          <a:prstGeom prst="rect">
            <a:avLst/>
          </a:prstGeom>
          <a:noFill/>
          <a:ln w="9525">
            <a:noFill/>
            <a:miter lim="800000"/>
            <a:headEnd/>
            <a:tailEnd/>
          </a:ln>
          <a:effectLst/>
        </p:spPr>
      </p:pic>
      <p:pic>
        <p:nvPicPr>
          <p:cNvPr id="11272" name="Picture 8"/>
          <p:cNvPicPr>
            <a:picLocks noChangeAspect="1" noChangeArrowheads="1"/>
          </p:cNvPicPr>
          <p:nvPr/>
        </p:nvPicPr>
        <p:blipFill>
          <a:blip r:embed="rId6" cstate="print"/>
          <a:srcRect/>
          <a:stretch>
            <a:fillRect/>
          </a:stretch>
        </p:blipFill>
        <p:spPr bwMode="auto">
          <a:xfrm>
            <a:off x="5214942" y="3161113"/>
            <a:ext cx="1085850" cy="814388"/>
          </a:xfrm>
          <a:prstGeom prst="rect">
            <a:avLst/>
          </a:prstGeom>
          <a:ln>
            <a:noFill/>
          </a:ln>
          <a:effectLst>
            <a:softEdge rad="112500"/>
          </a:effectLst>
        </p:spPr>
      </p:pic>
      <p:pic>
        <p:nvPicPr>
          <p:cNvPr id="14" name="Picture 6"/>
          <p:cNvPicPr>
            <a:picLocks noChangeAspect="1" noChangeArrowheads="1"/>
          </p:cNvPicPr>
          <p:nvPr/>
        </p:nvPicPr>
        <p:blipFill>
          <a:blip r:embed="rId7" cstate="print"/>
          <a:srcRect/>
          <a:stretch>
            <a:fillRect/>
          </a:stretch>
        </p:blipFill>
        <p:spPr bwMode="auto">
          <a:xfrm>
            <a:off x="2857488" y="3214692"/>
            <a:ext cx="1143008" cy="857256"/>
          </a:xfrm>
          <a:prstGeom prst="rect">
            <a:avLst/>
          </a:prstGeom>
          <a:ln>
            <a:noFill/>
          </a:ln>
          <a:effectLst>
            <a:softEdge rad="112500"/>
          </a:effectLst>
        </p:spPr>
      </p:pic>
      <p:pic>
        <p:nvPicPr>
          <p:cNvPr id="11273" name="Picture 9"/>
          <p:cNvPicPr>
            <a:picLocks noChangeAspect="1" noChangeArrowheads="1"/>
          </p:cNvPicPr>
          <p:nvPr/>
        </p:nvPicPr>
        <p:blipFill>
          <a:blip r:embed="rId8" cstate="print"/>
          <a:srcRect/>
          <a:stretch>
            <a:fillRect/>
          </a:stretch>
        </p:blipFill>
        <p:spPr bwMode="auto">
          <a:xfrm>
            <a:off x="642911" y="3214692"/>
            <a:ext cx="1171575" cy="8001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6.jpg"/>
          <p:cNvPicPr>
            <a:picLocks noChangeAspect="1"/>
          </p:cNvPicPr>
          <p:nvPr/>
        </p:nvPicPr>
        <p:blipFill>
          <a:blip r:embed="rId3" cstate="print">
            <a:lum contrast="-30000"/>
          </a:blip>
          <a:stretch>
            <a:fillRect/>
          </a:stretch>
        </p:blipFill>
        <p:spPr>
          <a:xfrm>
            <a:off x="0" y="0"/>
            <a:ext cx="9144000" cy="5143500"/>
          </a:xfrm>
          <a:prstGeom prst="rect">
            <a:avLst/>
          </a:prstGeom>
        </p:spPr>
      </p:pic>
      <p:sp>
        <p:nvSpPr>
          <p:cNvPr id="2" name="Заголовок 1"/>
          <p:cNvSpPr>
            <a:spLocks noGrp="1"/>
          </p:cNvSpPr>
          <p:nvPr>
            <p:ph type="title"/>
          </p:nvPr>
        </p:nvSpPr>
        <p:spPr>
          <a:xfrm>
            <a:off x="457200" y="205978"/>
            <a:ext cx="8115328" cy="1294202"/>
          </a:xfrm>
        </p:spPr>
        <p:txBody>
          <a:bodyPr>
            <a:noAutofit/>
          </a:bodyPr>
          <a:lstStyle/>
          <a:p>
            <a:r>
              <a:rPr lang="en-US" sz="3600" dirty="0" smtClean="0">
                <a:solidFill>
                  <a:srgbClr val="FF0000"/>
                </a:solidFill>
                <a:latin typeface="Comic Sans MS" pitchFamily="66" charset="0"/>
              </a:rPr>
              <a:t>Write an email to your </a:t>
            </a:r>
            <a:r>
              <a:rPr lang="en-US" sz="3600" dirty="0" err="1" smtClean="0">
                <a:solidFill>
                  <a:srgbClr val="FF0000"/>
                </a:solidFill>
                <a:latin typeface="Comic Sans MS" pitchFamily="66" charset="0"/>
              </a:rPr>
              <a:t>penfriend</a:t>
            </a:r>
            <a:r>
              <a:rPr lang="en-US" sz="3600" dirty="0" smtClean="0">
                <a:solidFill>
                  <a:srgbClr val="FF0000"/>
                </a:solidFill>
                <a:latin typeface="Comic Sans MS" pitchFamily="66" charset="0"/>
              </a:rPr>
              <a:t>.</a:t>
            </a:r>
            <a:br>
              <a:rPr lang="en-US" sz="3600" dirty="0" smtClean="0">
                <a:solidFill>
                  <a:srgbClr val="FF0000"/>
                </a:solidFill>
                <a:latin typeface="Comic Sans MS" pitchFamily="66" charset="0"/>
              </a:rPr>
            </a:br>
            <a:r>
              <a:rPr lang="en-US" sz="3600" dirty="0" smtClean="0">
                <a:solidFill>
                  <a:srgbClr val="FF0000"/>
                </a:solidFill>
                <a:latin typeface="Comic Sans MS" pitchFamily="66" charset="0"/>
              </a:rPr>
              <a:t>u</a:t>
            </a:r>
            <a:r>
              <a:rPr lang="en-US" sz="3600" dirty="0" smtClean="0">
                <a:solidFill>
                  <a:srgbClr val="FF0000"/>
                </a:solidFill>
                <a:latin typeface="Comic Sans MS" pitchFamily="66" charset="0"/>
              </a:rPr>
              <a:t>sing </a:t>
            </a:r>
            <a:r>
              <a:rPr lang="en-US" sz="3600" dirty="0" smtClean="0">
                <a:solidFill>
                  <a:srgbClr val="FF0000"/>
                </a:solidFill>
                <a:latin typeface="Comic Sans MS" pitchFamily="66" charset="0"/>
              </a:rPr>
              <a:t>the plan:</a:t>
            </a:r>
            <a:endParaRPr lang="ru-RU" sz="3600" dirty="0">
              <a:solidFill>
                <a:srgbClr val="FF0000"/>
              </a:solidFill>
              <a:latin typeface="Comic Sans MS" pitchFamily="66" charset="0"/>
            </a:endParaRPr>
          </a:p>
        </p:txBody>
      </p:sp>
      <p:sp>
        <p:nvSpPr>
          <p:cNvPr id="6" name="Содержимое 5"/>
          <p:cNvSpPr>
            <a:spLocks noGrp="1"/>
          </p:cNvSpPr>
          <p:nvPr>
            <p:ph idx="1"/>
          </p:nvPr>
        </p:nvSpPr>
        <p:spPr>
          <a:xfrm>
            <a:off x="142844" y="1446601"/>
            <a:ext cx="5715040" cy="2946818"/>
          </a:xfrm>
        </p:spPr>
        <p:txBody>
          <a:bodyPr>
            <a:normAutofit fontScale="47500" lnSpcReduction="20000"/>
          </a:bodyPr>
          <a:lstStyle/>
          <a:p>
            <a:pPr>
              <a:buNone/>
            </a:pPr>
            <a:r>
              <a:rPr lang="en-US" dirty="0" smtClean="0">
                <a:solidFill>
                  <a:srgbClr val="002060"/>
                </a:solidFill>
                <a:latin typeface="Comic Sans MS" pitchFamily="66" charset="0"/>
              </a:rPr>
              <a:t>Dear….</a:t>
            </a:r>
          </a:p>
          <a:p>
            <a:pPr>
              <a:buNone/>
            </a:pPr>
            <a:r>
              <a:rPr lang="en-US" dirty="0" smtClean="0">
                <a:solidFill>
                  <a:srgbClr val="002060"/>
                </a:solidFill>
                <a:latin typeface="Comic Sans MS" pitchFamily="66" charset="0"/>
              </a:rPr>
              <a:t>    My name … .   I’m … .    I’m from… .   I like … .</a:t>
            </a:r>
          </a:p>
          <a:p>
            <a:pPr>
              <a:buNone/>
            </a:pPr>
            <a:r>
              <a:rPr lang="en-US" dirty="0" smtClean="0">
                <a:solidFill>
                  <a:srgbClr val="002060"/>
                </a:solidFill>
                <a:latin typeface="Comic Sans MS" pitchFamily="66" charset="0"/>
              </a:rPr>
              <a:t>I don’t like… .</a:t>
            </a:r>
          </a:p>
          <a:p>
            <a:pPr>
              <a:buNone/>
            </a:pPr>
            <a:r>
              <a:rPr lang="en-US" dirty="0" smtClean="0">
                <a:solidFill>
                  <a:srgbClr val="002060"/>
                </a:solidFill>
                <a:latin typeface="Comic Sans MS" pitchFamily="66" charset="0"/>
              </a:rPr>
              <a:t>What do you like doing?</a:t>
            </a:r>
          </a:p>
          <a:p>
            <a:pPr>
              <a:buNone/>
            </a:pPr>
            <a:endParaRPr lang="en-US" dirty="0" smtClean="0">
              <a:solidFill>
                <a:srgbClr val="002060"/>
              </a:solidFill>
              <a:latin typeface="Comic Sans MS" pitchFamily="66" charset="0"/>
            </a:endParaRPr>
          </a:p>
          <a:p>
            <a:pPr>
              <a:buNone/>
            </a:pPr>
            <a:r>
              <a:rPr lang="en-US" dirty="0" smtClean="0">
                <a:solidFill>
                  <a:srgbClr val="002060"/>
                </a:solidFill>
                <a:latin typeface="Comic Sans MS" pitchFamily="66" charset="0"/>
              </a:rPr>
              <a:t>Email me at  (your email address)</a:t>
            </a:r>
          </a:p>
          <a:p>
            <a:pPr>
              <a:buNone/>
            </a:pPr>
            <a:r>
              <a:rPr lang="en-US" dirty="0" smtClean="0">
                <a:solidFill>
                  <a:srgbClr val="002060"/>
                </a:solidFill>
                <a:latin typeface="Comic Sans MS" pitchFamily="66" charset="0"/>
              </a:rPr>
              <a:t>  </a:t>
            </a:r>
          </a:p>
          <a:p>
            <a:pPr>
              <a:buNone/>
            </a:pPr>
            <a:r>
              <a:rPr lang="en-US" dirty="0" smtClean="0">
                <a:solidFill>
                  <a:srgbClr val="002060"/>
                </a:solidFill>
                <a:latin typeface="Comic Sans MS" pitchFamily="66" charset="0"/>
              </a:rPr>
              <a:t>Best wishes,</a:t>
            </a:r>
          </a:p>
          <a:p>
            <a:pPr>
              <a:buNone/>
            </a:pPr>
            <a:endParaRPr lang="ru-RU" dirty="0" smtClean="0">
              <a:solidFill>
                <a:srgbClr val="002060"/>
              </a:solidFill>
            </a:endParaRPr>
          </a:p>
          <a:p>
            <a:pPr>
              <a:buNone/>
            </a:pPr>
            <a:endParaRPr lang="en-US" dirty="0" smtClean="0">
              <a:solidFill>
                <a:srgbClr val="002060"/>
              </a:solidFill>
            </a:endParaRPr>
          </a:p>
          <a:p>
            <a:pPr>
              <a:buNone/>
            </a:pPr>
            <a:r>
              <a:rPr lang="en-US" dirty="0" smtClean="0">
                <a:solidFill>
                  <a:srgbClr val="002060"/>
                </a:solidFill>
              </a:rPr>
              <a:t>(</a:t>
            </a:r>
            <a:r>
              <a:rPr lang="en-US" b="1" dirty="0" smtClean="0">
                <a:solidFill>
                  <a:srgbClr val="002060"/>
                </a:solidFill>
              </a:rPr>
              <a:t>name</a:t>
            </a:r>
            <a:r>
              <a:rPr lang="en-US" dirty="0" smtClean="0">
                <a:solidFill>
                  <a:srgbClr val="002060"/>
                </a:solidFill>
              </a:rPr>
              <a:t>)</a:t>
            </a:r>
          </a:p>
        </p:txBody>
      </p:sp>
      <p:pic>
        <p:nvPicPr>
          <p:cNvPr id="10244" name="Picture 4" descr="https://prometheus.atlas-sys.com/download/attachments/85360807/EmailUsingBlankForm.PNG?api=v2"/>
          <p:cNvPicPr>
            <a:picLocks noChangeAspect="1" noChangeArrowheads="1"/>
          </p:cNvPicPr>
          <p:nvPr/>
        </p:nvPicPr>
        <p:blipFill>
          <a:blip r:embed="rId4" cstate="print"/>
          <a:srcRect/>
          <a:stretch>
            <a:fillRect/>
          </a:stretch>
        </p:blipFill>
        <p:spPr bwMode="auto">
          <a:xfrm>
            <a:off x="4572000" y="2411015"/>
            <a:ext cx="4429156" cy="2545539"/>
          </a:xfrm>
          <a:prstGeom prst="rect">
            <a:avLst/>
          </a:prstGeom>
          <a:noFill/>
        </p:spPr>
      </p:pic>
      <p:pic>
        <p:nvPicPr>
          <p:cNvPr id="10242" name="Picture 2" descr="https://encrypted-tbn0.gstatic.com/images?q=tbn:ANd9GcTtgKWS32VX6rxIzjPxPMIM5gQJxQ_1ssr8SdM0pxFPA9FgtaU7"/>
          <p:cNvPicPr>
            <a:picLocks noChangeAspect="1" noChangeArrowheads="1"/>
          </p:cNvPicPr>
          <p:nvPr/>
        </p:nvPicPr>
        <p:blipFill>
          <a:blip r:embed="rId5" cstate="print"/>
          <a:srcRect/>
          <a:stretch>
            <a:fillRect/>
          </a:stretch>
        </p:blipFill>
        <p:spPr bwMode="auto">
          <a:xfrm>
            <a:off x="7072330" y="642924"/>
            <a:ext cx="1643074" cy="1199815"/>
          </a:xfrm>
          <a:prstGeom prst="rect">
            <a:avLst/>
          </a:prstGeom>
          <a:ln>
            <a:noFill/>
          </a:ln>
          <a:effectLst>
            <a:softEdge rad="112500"/>
          </a:effectLst>
        </p:spPr>
      </p:pic>
      <p:pic>
        <p:nvPicPr>
          <p:cNvPr id="8" name="Track No01.mp3">
            <a:hlinkClick r:id="" action="ppaction://media"/>
          </p:cNvPr>
          <p:cNvPicPr>
            <a:picLocks noRot="1" noChangeAspect="1"/>
          </p:cNvPicPr>
          <p:nvPr>
            <a:audioFile r:link="rId1"/>
          </p:nvPr>
        </p:nvPicPr>
        <p:blipFill>
          <a:blip r:embed="rId6" cstate="print"/>
          <a:stretch>
            <a:fillRect/>
          </a:stretch>
        </p:blipFill>
        <p:spPr>
          <a:xfrm>
            <a:off x="8316416" y="1563638"/>
            <a:ext cx="520824" cy="52082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652"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4.jpg"/>
          <p:cNvPicPr>
            <a:picLocks noGrp="1" noChangeAspect="1"/>
          </p:cNvPicPr>
          <p:nvPr>
            <p:ph idx="1"/>
          </p:nvPr>
        </p:nvPicPr>
        <p:blipFill>
          <a:blip r:embed="rId2" cstate="print"/>
          <a:stretch>
            <a:fillRect/>
          </a:stretch>
        </p:blipFill>
        <p:spPr>
          <a:xfrm>
            <a:off x="1" y="0"/>
            <a:ext cx="9143999" cy="5143500"/>
          </a:xfrm>
        </p:spPr>
      </p:pic>
      <p:sp>
        <p:nvSpPr>
          <p:cNvPr id="5" name="Прямоугольник 4"/>
          <p:cNvSpPr/>
          <p:nvPr/>
        </p:nvSpPr>
        <p:spPr>
          <a:xfrm>
            <a:off x="928662" y="142858"/>
            <a:ext cx="6643734" cy="4154984"/>
          </a:xfrm>
          <a:prstGeom prst="rect">
            <a:avLst/>
          </a:prstGeom>
        </p:spPr>
        <p:txBody>
          <a:bodyPr wrap="square">
            <a:spAutoFit/>
          </a:bodyPr>
          <a:lstStyle/>
          <a:p>
            <a:pPr algn="ctr">
              <a:lnSpc>
                <a:spcPct val="200000"/>
              </a:lnSpc>
            </a:pPr>
            <a:r>
              <a:rPr lang="en-US" sz="3600" b="1" dirty="0" smtClean="0">
                <a:solidFill>
                  <a:srgbClr val="FF0000"/>
                </a:solidFill>
                <a:latin typeface="Comic Sans MS" pitchFamily="66" charset="0"/>
              </a:rPr>
              <a:t>     Conclusion</a:t>
            </a:r>
          </a:p>
          <a:p>
            <a:pPr>
              <a:lnSpc>
                <a:spcPct val="200000"/>
              </a:lnSpc>
            </a:pPr>
            <a:r>
              <a:rPr lang="en-US" sz="2400" b="1" dirty="0" smtClean="0">
                <a:solidFill>
                  <a:srgbClr val="7030A0"/>
                </a:solidFill>
                <a:latin typeface="Comic Sans MS" pitchFamily="66" charset="0"/>
              </a:rPr>
              <a:t>If   you ‘</a:t>
            </a:r>
            <a:r>
              <a:rPr lang="en-US" sz="2400" b="1" dirty="0" err="1" smtClean="0">
                <a:solidFill>
                  <a:srgbClr val="7030A0"/>
                </a:solidFill>
                <a:latin typeface="Comic Sans MS" pitchFamily="66" charset="0"/>
              </a:rPr>
              <a:t>ve</a:t>
            </a:r>
            <a:r>
              <a:rPr lang="en-US" sz="2400" b="1" dirty="0" smtClean="0">
                <a:solidFill>
                  <a:srgbClr val="7030A0"/>
                </a:solidFill>
                <a:latin typeface="Comic Sans MS" pitchFamily="66" charset="0"/>
              </a:rPr>
              <a:t>  chosen   a hobby according  to   your   character and taste you are lucky, because   your   life  becomes  more  interesting.</a:t>
            </a:r>
            <a:endParaRPr lang="en-US" sz="2400" b="1" dirty="0">
              <a:solidFill>
                <a:srgbClr val="7030A0"/>
              </a:solidFill>
              <a:latin typeface="Comic Sans MS" pitchFamily="66" charset="0"/>
            </a:endParaRPr>
          </a:p>
        </p:txBody>
      </p:sp>
      <p:pic>
        <p:nvPicPr>
          <p:cNvPr id="6" name="Picture 2" descr="http://www.grafamania.net/uploads/posts/2008-06/1214322669_07.jpg"/>
          <p:cNvPicPr>
            <a:picLocks noChangeAspect="1" noChangeArrowheads="1"/>
          </p:cNvPicPr>
          <p:nvPr/>
        </p:nvPicPr>
        <p:blipFill>
          <a:blip r:embed="rId3" cstate="print"/>
          <a:srcRect/>
          <a:stretch>
            <a:fillRect/>
          </a:stretch>
        </p:blipFill>
        <p:spPr bwMode="auto">
          <a:xfrm>
            <a:off x="4357686" y="4071948"/>
            <a:ext cx="1285884" cy="910817"/>
          </a:xfrm>
          <a:prstGeom prst="rect">
            <a:avLst/>
          </a:prstGeom>
          <a:noFill/>
          <a:ln w="9525">
            <a:noFill/>
            <a:miter lim="800000"/>
            <a:headEnd/>
            <a:tailEnd/>
          </a:ln>
        </p:spPr>
      </p:pic>
      <p:pic>
        <p:nvPicPr>
          <p:cNvPr id="10" name="Picture 4" descr="http://blogs.trb.com/community/news/davie/forum/music.gif"/>
          <p:cNvPicPr>
            <a:picLocks noChangeAspect="1" noChangeArrowheads="1"/>
          </p:cNvPicPr>
          <p:nvPr/>
        </p:nvPicPr>
        <p:blipFill>
          <a:blip r:embed="rId4" cstate="print"/>
          <a:srcRect l="1575" t="4595" r="5774" b="1149"/>
          <a:stretch>
            <a:fillRect/>
          </a:stretch>
        </p:blipFill>
        <p:spPr bwMode="auto">
          <a:xfrm>
            <a:off x="0" y="0"/>
            <a:ext cx="1714480" cy="96475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1.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42908" y="357172"/>
            <a:ext cx="8229600" cy="857250"/>
          </a:xfrm>
        </p:spPr>
        <p:txBody>
          <a:bodyPr/>
          <a:lstStyle/>
          <a:p>
            <a:r>
              <a:rPr lang="en-US" dirty="0" smtClean="0">
                <a:solidFill>
                  <a:srgbClr val="FF0000"/>
                </a:solidFill>
                <a:latin typeface="Comic Sans MS" pitchFamily="66" charset="0"/>
              </a:rPr>
              <a:t>Summing up</a:t>
            </a:r>
            <a:endParaRPr lang="ru-RU" dirty="0">
              <a:solidFill>
                <a:srgbClr val="FF0000"/>
              </a:solidFill>
              <a:latin typeface="Comic Sans MS" pitchFamily="66" charset="0"/>
            </a:endParaRPr>
          </a:p>
        </p:txBody>
      </p:sp>
      <p:sp>
        <p:nvSpPr>
          <p:cNvPr id="5" name="Rectangle 1"/>
          <p:cNvSpPr txBox="1">
            <a:spLocks noChangeArrowheads="1"/>
          </p:cNvSpPr>
          <p:nvPr/>
        </p:nvSpPr>
        <p:spPr bwMode="auto">
          <a:xfrm>
            <a:off x="2643174" y="910816"/>
            <a:ext cx="5786446" cy="338554"/>
          </a:xfrm>
          <a:prstGeom prst="rect">
            <a:avLst/>
          </a:prstGeom>
          <a:noFill/>
          <a:ln w="9525">
            <a:noFill/>
            <a:miter lim="800000"/>
            <a:headEnd/>
            <a:tailEnd/>
          </a:ln>
          <a:effectLst/>
        </p:spPr>
        <p:txBody>
          <a:bodyPr vert="horz" wrap="square" lIns="91440" tIns="45720" rIns="91440" bIns="45720" numCol="1" rtlCol="0"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defRPr/>
            </a:pPr>
            <a:endParaRPr kumimoji="0" lang="en-US" sz="1600" b="0" i="0" u="none" strike="noStrike" kern="1200" cap="none" spc="0" normalizeH="0" baseline="0" noProof="0" dirty="0" smtClean="0">
              <a:ln>
                <a:noFill/>
              </a:ln>
              <a:solidFill>
                <a:srgbClr val="002060"/>
              </a:solidFill>
              <a:effectLst/>
              <a:uLnTx/>
              <a:uFillTx/>
              <a:latin typeface="Comic Sans MS" pitchFamily="66" charset="0"/>
              <a:ea typeface="+mn-ea"/>
              <a:cs typeface="+mn-cs"/>
            </a:endParaRPr>
          </a:p>
        </p:txBody>
      </p:sp>
      <p:sp>
        <p:nvSpPr>
          <p:cNvPr id="6" name="Заголовок 1"/>
          <p:cNvSpPr txBox="1">
            <a:spLocks/>
          </p:cNvSpPr>
          <p:nvPr/>
        </p:nvSpPr>
        <p:spPr>
          <a:xfrm>
            <a:off x="395536" y="1059582"/>
            <a:ext cx="5871026" cy="2149980"/>
          </a:xfrm>
          <a:prstGeom prst="rect">
            <a:avLst/>
          </a:prstGeom>
        </p:spPr>
        <p:txBody>
          <a:bodyPr vert="horz" lIns="91440" tIns="45720" rIns="91440" bIns="45720" rtlCol="0" anchor="ctr">
            <a:noAutofit/>
          </a:bodyPr>
          <a:lstStyle/>
          <a:p>
            <a:pPr marL="742950" marR="0" lvl="0" indent="-742950" defTabSz="914400" rtl="0" eaLnBrk="1" fontAlgn="auto" latinLnBrk="0" hangingPunct="1">
              <a:lnSpc>
                <a:spcPct val="100000"/>
              </a:lnSpc>
              <a:spcBef>
                <a:spcPct val="0"/>
              </a:spcBef>
              <a:spcAft>
                <a:spcPts val="0"/>
              </a:spcAft>
              <a:buClrTx/>
              <a:buSzTx/>
              <a:tabLst/>
              <a:defRPr/>
            </a:pPr>
            <a:r>
              <a:rPr lang="en-US" sz="2000" dirty="0" smtClean="0">
                <a:solidFill>
                  <a:srgbClr val="0000FF"/>
                </a:solidFill>
                <a:latin typeface="+mj-lt"/>
                <a:ea typeface="+mj-ea"/>
                <a:cs typeface="+mj-cs"/>
              </a:rPr>
              <a:t>     </a:t>
            </a:r>
          </a:p>
          <a:p>
            <a:pPr marL="742950" marR="0" lvl="0" indent="-742950" defTabSz="914400" rtl="0" eaLnBrk="1" fontAlgn="auto" latinLnBrk="0" hangingPunct="1">
              <a:lnSpc>
                <a:spcPct val="100000"/>
              </a:lnSpc>
              <a:spcBef>
                <a:spcPct val="0"/>
              </a:spcBef>
              <a:spcAft>
                <a:spcPts val="0"/>
              </a:spcAft>
              <a:buClrTx/>
              <a:buSzTx/>
              <a:tabLst/>
              <a:defRPr/>
            </a:pPr>
            <a:endParaRPr lang="en-US" sz="2000" dirty="0" smtClean="0">
              <a:solidFill>
                <a:srgbClr val="0000FF"/>
              </a:solidFill>
              <a:latin typeface="+mj-lt"/>
              <a:ea typeface="+mj-ea"/>
              <a:cs typeface="+mj-cs"/>
            </a:endParaRPr>
          </a:p>
          <a:p>
            <a:pPr marL="742950" marR="0" lvl="0" indent="-742950" defTabSz="914400" rtl="0" eaLnBrk="1" fontAlgn="auto" latinLnBrk="0" hangingPunct="1">
              <a:lnSpc>
                <a:spcPct val="100000"/>
              </a:lnSpc>
              <a:spcBef>
                <a:spcPct val="0"/>
              </a:spcBef>
              <a:spcAft>
                <a:spcPts val="0"/>
              </a:spcAft>
              <a:buClrTx/>
              <a:buSzTx/>
              <a:buAutoNum type="arabicPeriod"/>
              <a:tabLst/>
              <a:defRPr/>
            </a:pPr>
            <a:r>
              <a:rPr lang="en-US" sz="2800" dirty="0" smtClean="0">
                <a:solidFill>
                  <a:srgbClr val="0000FF"/>
                </a:solidFill>
                <a:latin typeface="Comic Sans MS" pitchFamily="66" charset="0"/>
                <a:ea typeface="+mj-ea"/>
                <a:cs typeface="+mj-cs"/>
              </a:rPr>
              <a:t>Evaluation</a:t>
            </a:r>
            <a:endParaRPr lang="ru-RU" sz="2800" dirty="0" smtClean="0">
              <a:solidFill>
                <a:srgbClr val="0000FF"/>
              </a:solidFill>
              <a:latin typeface="Comic Sans MS" pitchFamily="66" charset="0"/>
              <a:ea typeface="+mj-ea"/>
              <a:cs typeface="+mj-cs"/>
            </a:endParaRPr>
          </a:p>
          <a:p>
            <a:pPr marL="742950" marR="0" lvl="0" indent="-742950" defTabSz="914400" rtl="0" eaLnBrk="1" fontAlgn="auto" latinLnBrk="0" hangingPunct="1">
              <a:lnSpc>
                <a:spcPct val="100000"/>
              </a:lnSpc>
              <a:spcBef>
                <a:spcPct val="0"/>
              </a:spcBef>
              <a:spcAft>
                <a:spcPts val="0"/>
              </a:spcAft>
              <a:buClrTx/>
              <a:buSzTx/>
              <a:buAutoNum type="arabicPeriod"/>
              <a:tabLst/>
              <a:defRPr/>
            </a:pPr>
            <a:r>
              <a:rPr lang="en-US" sz="2800" dirty="0" err="1" smtClean="0">
                <a:solidFill>
                  <a:srgbClr val="0000FF"/>
                </a:solidFill>
                <a:latin typeface="Comic Sans MS" pitchFamily="66" charset="0"/>
                <a:ea typeface="+mj-ea"/>
                <a:cs typeface="+mj-cs"/>
              </a:rPr>
              <a:t>Refle</a:t>
            </a:r>
            <a:r>
              <a:rPr lang="ru-RU" sz="2800" dirty="0" smtClean="0">
                <a:solidFill>
                  <a:srgbClr val="0000FF"/>
                </a:solidFill>
                <a:latin typeface="Comic Sans MS" pitchFamily="66" charset="0"/>
                <a:ea typeface="+mj-ea"/>
                <a:cs typeface="+mj-cs"/>
              </a:rPr>
              <a:t>с</a:t>
            </a:r>
            <a:r>
              <a:rPr lang="en-US" sz="2800" dirty="0" err="1" smtClean="0">
                <a:solidFill>
                  <a:srgbClr val="0000FF"/>
                </a:solidFill>
                <a:latin typeface="Comic Sans MS" pitchFamily="66" charset="0"/>
                <a:ea typeface="+mj-ea"/>
                <a:cs typeface="+mj-cs"/>
              </a:rPr>
              <a:t>tion</a:t>
            </a:r>
            <a:r>
              <a:rPr lang="en-US" sz="2800" dirty="0" smtClean="0">
                <a:solidFill>
                  <a:srgbClr val="0000FF"/>
                </a:solidFill>
                <a:latin typeface="Comic Sans MS" pitchFamily="66" charset="0"/>
                <a:ea typeface="+mj-ea"/>
                <a:cs typeface="+mj-cs"/>
              </a:rPr>
              <a:t> (children draw a happy or a sad face on the smiles)</a:t>
            </a:r>
            <a:endParaRPr lang="ru-RU" sz="2800" dirty="0" smtClean="0">
              <a:solidFill>
                <a:srgbClr val="0000FF"/>
              </a:solidFill>
              <a:latin typeface="Comic Sans MS" pitchFamily="66" charset="0"/>
              <a:ea typeface="+mj-ea"/>
              <a:cs typeface="+mj-cs"/>
            </a:endParaRPr>
          </a:p>
          <a:p>
            <a:pPr marL="742950" marR="0" lvl="0" indent="-742950" defTabSz="914400" rtl="0" eaLnBrk="1" fontAlgn="auto" latinLnBrk="0" hangingPunct="1">
              <a:lnSpc>
                <a:spcPct val="100000"/>
              </a:lnSpc>
              <a:spcBef>
                <a:spcPct val="0"/>
              </a:spcBef>
              <a:spcAft>
                <a:spcPts val="0"/>
              </a:spcAft>
              <a:buClrTx/>
              <a:buSzTx/>
              <a:tabLst/>
              <a:defRPr/>
            </a:pPr>
            <a:endParaRPr lang="ru-RU" sz="2800" dirty="0" smtClean="0">
              <a:solidFill>
                <a:srgbClr val="0000FF"/>
              </a:solidFill>
              <a:latin typeface="Comic Sans MS" pitchFamily="66" charset="0"/>
              <a:ea typeface="+mj-ea"/>
              <a:cs typeface="+mj-cs"/>
            </a:endParaRPr>
          </a:p>
          <a:p>
            <a:pPr marL="742950" lvl="0" indent="-742950">
              <a:spcBef>
                <a:spcPct val="0"/>
              </a:spcBef>
              <a:defRPr/>
            </a:pPr>
            <a:r>
              <a:rPr kumimoji="0" lang="en-US" sz="2800" b="0" i="0" u="none" strike="noStrike" kern="1200" cap="none" spc="0" normalizeH="0" baseline="0" noProof="0" dirty="0" err="1" smtClean="0">
                <a:ln>
                  <a:noFill/>
                </a:ln>
                <a:solidFill>
                  <a:srgbClr val="0000FF"/>
                </a:solidFill>
                <a:effectLst/>
                <a:uLnTx/>
                <a:uFillTx/>
                <a:latin typeface="Comic Sans MS" pitchFamily="66" charset="0"/>
                <a:ea typeface="+mj-ea"/>
                <a:cs typeface="+mj-cs"/>
              </a:rPr>
              <a:t>Hometask</a:t>
            </a:r>
            <a:r>
              <a:rPr kumimoji="0" lang="en-US" sz="2800" b="0" i="0" u="none" strike="noStrike" kern="1200" cap="none" spc="0" normalizeH="0" baseline="0" noProof="0" dirty="0" smtClean="0">
                <a:ln>
                  <a:noFill/>
                </a:ln>
                <a:solidFill>
                  <a:srgbClr val="0000FF"/>
                </a:solidFill>
                <a:effectLst/>
                <a:uLnTx/>
                <a:uFillTx/>
                <a:latin typeface="Comic Sans MS" pitchFamily="66" charset="0"/>
                <a:ea typeface="+mj-ea"/>
                <a:cs typeface="+mj-cs"/>
              </a:rPr>
              <a:t>: </a:t>
            </a:r>
            <a:r>
              <a:rPr kumimoji="0" lang="en-US" sz="2800" b="1" i="0" u="none" strike="noStrike" kern="1200" cap="none" spc="0" normalizeH="0" baseline="0" noProof="0" dirty="0" smtClean="0">
                <a:ln>
                  <a:noFill/>
                </a:ln>
                <a:solidFill>
                  <a:srgbClr val="FF0000"/>
                </a:solidFill>
                <a:effectLst/>
                <a:uLnTx/>
                <a:uFillTx/>
                <a:latin typeface="Comic Sans MS" pitchFamily="66" charset="0"/>
                <a:ea typeface="+mj-ea"/>
                <a:cs typeface="+mj-cs"/>
              </a:rPr>
              <a:t>Project </a:t>
            </a:r>
            <a:r>
              <a:rPr kumimoji="0" lang="en-US" sz="2800" b="1" i="0" u="none" strike="noStrike" kern="1200" cap="none" spc="0" normalizeH="0" baseline="0" noProof="0" dirty="0" smtClean="0">
                <a:ln>
                  <a:noFill/>
                </a:ln>
                <a:solidFill>
                  <a:srgbClr val="FF0000"/>
                </a:solidFill>
                <a:effectLst/>
                <a:uLnTx/>
                <a:uFillTx/>
                <a:latin typeface="Comic Sans MS" pitchFamily="66" charset="0"/>
                <a:ea typeface="+mj-ea"/>
                <a:cs typeface="+mj-cs"/>
              </a:rPr>
              <a:t>‘’My</a:t>
            </a:r>
            <a:r>
              <a:rPr lang="en-US" sz="2800" b="1" dirty="0" smtClean="0">
                <a:solidFill>
                  <a:srgbClr val="FF0000"/>
                </a:solidFill>
                <a:latin typeface="Comic Sans MS" pitchFamily="66" charset="0"/>
              </a:rPr>
              <a:t> Family</a:t>
            </a:r>
            <a:r>
              <a:rPr kumimoji="0" lang="en-US" sz="2800" b="1" i="0" u="none" strike="noStrike" kern="1200" cap="none" spc="0" normalizeH="0" baseline="0" noProof="0" dirty="0" smtClean="0">
                <a:ln>
                  <a:noFill/>
                </a:ln>
                <a:solidFill>
                  <a:srgbClr val="FF0000"/>
                </a:solidFill>
                <a:effectLst/>
                <a:uLnTx/>
                <a:uFillTx/>
                <a:latin typeface="Comic Sans MS" pitchFamily="66" charset="0"/>
                <a:ea typeface="+mj-ea"/>
                <a:cs typeface="+mj-cs"/>
              </a:rPr>
              <a:t> </a:t>
            </a:r>
            <a:r>
              <a:rPr lang="en-US" sz="2800" b="1" dirty="0" smtClean="0">
                <a:solidFill>
                  <a:srgbClr val="FF0000"/>
                </a:solidFill>
                <a:latin typeface="Comic Sans MS" pitchFamily="66" charset="0"/>
                <a:ea typeface="+mj-ea"/>
                <a:cs typeface="+mj-cs"/>
              </a:rPr>
              <a:t>H</a:t>
            </a:r>
            <a:r>
              <a:rPr kumimoji="0" lang="en-US" sz="2800" b="1" i="0" u="none" strike="noStrike" kern="1200" cap="none" spc="0" normalizeH="0" baseline="0" noProof="0" dirty="0" err="1" smtClean="0">
                <a:ln>
                  <a:noFill/>
                </a:ln>
                <a:solidFill>
                  <a:srgbClr val="FF0000"/>
                </a:solidFill>
                <a:effectLst/>
                <a:uLnTx/>
                <a:uFillTx/>
                <a:latin typeface="Comic Sans MS" pitchFamily="66" charset="0"/>
                <a:ea typeface="+mj-ea"/>
                <a:cs typeface="+mj-cs"/>
              </a:rPr>
              <a:t>obbies</a:t>
            </a:r>
            <a:r>
              <a:rPr kumimoji="0" lang="en-US" sz="2800" b="1" i="0" u="none" strike="noStrike" kern="1200" cap="none" spc="0" normalizeH="0" baseline="0" noProof="0" dirty="0" smtClean="0">
                <a:ln>
                  <a:noFill/>
                </a:ln>
                <a:solidFill>
                  <a:srgbClr val="FF0000"/>
                </a:solidFill>
                <a:effectLst/>
                <a:uLnTx/>
                <a:uFillTx/>
                <a:latin typeface="Comic Sans MS" pitchFamily="66" charset="0"/>
                <a:ea typeface="+mj-ea"/>
                <a:cs typeface="+mj-cs"/>
              </a:rPr>
              <a:t>”</a:t>
            </a:r>
            <a:r>
              <a:rPr kumimoji="0" lang="en-US" sz="2800" b="1" i="0" u="none" strike="noStrike" kern="1200" cap="none" spc="0" normalizeH="0" noProof="0" dirty="0" smtClean="0">
                <a:ln>
                  <a:noFill/>
                </a:ln>
                <a:solidFill>
                  <a:srgbClr val="FF0000"/>
                </a:solidFill>
                <a:effectLst/>
                <a:uLnTx/>
                <a:uFillTx/>
                <a:latin typeface="Comic Sans MS" pitchFamily="66" charset="0"/>
                <a:ea typeface="+mj-ea"/>
                <a:cs typeface="+mj-cs"/>
              </a:rPr>
              <a:t> </a:t>
            </a:r>
            <a:r>
              <a:rPr lang="en-US" sz="2800" b="1" dirty="0" smtClean="0">
                <a:solidFill>
                  <a:srgbClr val="FF0000"/>
                </a:solidFill>
                <a:latin typeface="Comic Sans MS" pitchFamily="66" charset="0"/>
                <a:ea typeface="+mj-ea"/>
                <a:cs typeface="+mj-cs"/>
              </a:rPr>
              <a:t>     </a:t>
            </a:r>
            <a:endParaRPr kumimoji="0" lang="ru-RU" sz="2800" b="1" i="0" u="none" strike="noStrike" kern="1200" cap="none" spc="0" normalizeH="0" baseline="0" noProof="0" dirty="0">
              <a:ln>
                <a:noFill/>
              </a:ln>
              <a:solidFill>
                <a:srgbClr val="FF0000"/>
              </a:solidFill>
              <a:effectLst/>
              <a:uLnTx/>
              <a:uFillTx/>
              <a:latin typeface="Comic Sans MS" pitchFamily="66" charset="0"/>
              <a:ea typeface="+mj-ea"/>
              <a:cs typeface="+mj-cs"/>
            </a:endParaRPr>
          </a:p>
        </p:txBody>
      </p:sp>
      <p:pic>
        <p:nvPicPr>
          <p:cNvPr id="24" name="Рисунок 23" descr="Рисунок2.png"/>
          <p:cNvPicPr>
            <a:picLocks noChangeAspect="1"/>
          </p:cNvPicPr>
          <p:nvPr/>
        </p:nvPicPr>
        <p:blipFill>
          <a:blip r:embed="rId3" cstate="print"/>
          <a:stretch>
            <a:fillRect/>
          </a:stretch>
        </p:blipFill>
        <p:spPr>
          <a:xfrm>
            <a:off x="3643306" y="2283718"/>
            <a:ext cx="856686" cy="792088"/>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0.jpg"/>
          <p:cNvPicPr>
            <a:picLocks noGrp="1" noChangeAspect="1"/>
          </p:cNvPicPr>
          <p:nvPr>
            <p:ph idx="1"/>
          </p:nvPr>
        </p:nvPicPr>
        <p:blipFill>
          <a:blip r:embed="rId2" cstate="print"/>
          <a:stretch>
            <a:fillRect/>
          </a:stretch>
        </p:blipFill>
        <p:spPr>
          <a:xfrm>
            <a:off x="0" y="0"/>
            <a:ext cx="9144000" cy="5143500"/>
          </a:xfrm>
        </p:spPr>
      </p:pic>
      <p:sp>
        <p:nvSpPr>
          <p:cNvPr id="2" name="Заголовок 1"/>
          <p:cNvSpPr>
            <a:spLocks noGrp="1"/>
          </p:cNvSpPr>
          <p:nvPr>
            <p:ph type="title"/>
          </p:nvPr>
        </p:nvSpPr>
        <p:spPr>
          <a:xfrm>
            <a:off x="1285852" y="1285866"/>
            <a:ext cx="6657996" cy="1660934"/>
          </a:xfrm>
        </p:spPr>
        <p:txBody>
          <a:bodyPr>
            <a:noAutofit/>
          </a:bodyPr>
          <a:lstStyle/>
          <a:p>
            <a:r>
              <a:rPr lang="en-US" sz="9600" dirty="0" smtClean="0">
                <a:latin typeface="Monotype Corsiva" pitchFamily="66" charset="0"/>
              </a:rPr>
              <a:t/>
            </a:r>
            <a:br>
              <a:rPr lang="en-US" sz="9600" dirty="0" smtClean="0">
                <a:latin typeface="Monotype Corsiva" pitchFamily="66" charset="0"/>
              </a:rPr>
            </a:br>
            <a:r>
              <a:rPr lang="en-US" sz="9600" dirty="0" smtClean="0">
                <a:solidFill>
                  <a:srgbClr val="FF0000"/>
                </a:solidFill>
                <a:latin typeface="Monotype Corsiva" pitchFamily="66" charset="0"/>
              </a:rPr>
              <a:t>The End</a:t>
            </a:r>
            <a:r>
              <a:rPr lang="en-US" sz="8000" dirty="0" smtClean="0">
                <a:latin typeface="Monotype Corsiva" pitchFamily="66" charset="0"/>
              </a:rPr>
              <a:t/>
            </a:r>
            <a:br>
              <a:rPr lang="en-US" sz="8000" dirty="0" smtClean="0">
                <a:latin typeface="Monotype Corsiva" pitchFamily="66" charset="0"/>
              </a:rPr>
            </a:br>
            <a:r>
              <a:rPr lang="en-US" sz="6000" dirty="0" smtClean="0">
                <a:solidFill>
                  <a:srgbClr val="7030A0"/>
                </a:solidFill>
                <a:latin typeface="Monotype Corsiva" pitchFamily="66" charset="0"/>
              </a:rPr>
              <a:t>Thanks a lot for your attention!</a:t>
            </a:r>
            <a:endParaRPr lang="ru-RU" sz="6000" dirty="0">
              <a:solidFill>
                <a:srgbClr val="7030A0"/>
              </a:solidFill>
              <a:latin typeface="Monotype Corsiva"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3.png"/>
          <p:cNvPicPr>
            <a:picLocks noChangeAspect="1"/>
          </p:cNvPicPr>
          <p:nvPr/>
        </p:nvPicPr>
        <p:blipFill>
          <a:blip r:embed="rId2" cstate="print">
            <a:lum bright="40000"/>
          </a:blip>
          <a:stretch>
            <a:fillRect/>
          </a:stretch>
        </p:blipFill>
        <p:spPr>
          <a:xfrm>
            <a:off x="0" y="-142894"/>
            <a:ext cx="9144000" cy="5143500"/>
          </a:xfrm>
          <a:prstGeom prst="rect">
            <a:avLst/>
          </a:prstGeom>
        </p:spPr>
      </p:pic>
      <p:sp>
        <p:nvSpPr>
          <p:cNvPr id="2" name="Заголовок 1"/>
          <p:cNvSpPr>
            <a:spLocks noGrp="1"/>
          </p:cNvSpPr>
          <p:nvPr>
            <p:ph type="title"/>
          </p:nvPr>
        </p:nvSpPr>
        <p:spPr>
          <a:xfrm>
            <a:off x="1357290" y="267875"/>
            <a:ext cx="8229600" cy="857250"/>
          </a:xfrm>
        </p:spPr>
        <p:txBody>
          <a:bodyPr/>
          <a:lstStyle/>
          <a:p>
            <a:r>
              <a:rPr lang="en-US" dirty="0" smtClean="0">
                <a:solidFill>
                  <a:srgbClr val="002060"/>
                </a:solidFill>
                <a:latin typeface="Comic Sans MS" pitchFamily="66" charset="0"/>
              </a:rPr>
              <a:t>Phonetic drills:</a:t>
            </a:r>
            <a:endParaRPr lang="ru-RU" dirty="0">
              <a:solidFill>
                <a:srgbClr val="002060"/>
              </a:solidFill>
              <a:latin typeface="Comic Sans MS" pitchFamily="66" charset="0"/>
            </a:endParaRPr>
          </a:p>
        </p:txBody>
      </p:sp>
      <p:sp>
        <p:nvSpPr>
          <p:cNvPr id="5" name="Содержимое 5"/>
          <p:cNvSpPr txBox="1">
            <a:spLocks/>
          </p:cNvSpPr>
          <p:nvPr/>
        </p:nvSpPr>
        <p:spPr>
          <a:xfrm>
            <a:off x="500034" y="1768072"/>
            <a:ext cx="7929618" cy="230387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p>
        </p:txBody>
      </p:sp>
      <p:sp>
        <p:nvSpPr>
          <p:cNvPr id="9217" name="Rectangle 1"/>
          <p:cNvSpPr>
            <a:spLocks noGrp="1" noChangeArrowheads="1"/>
          </p:cNvSpPr>
          <p:nvPr>
            <p:ph idx="1"/>
          </p:nvPr>
        </p:nvSpPr>
        <p:spPr bwMode="auto">
          <a:xfrm>
            <a:off x="1357290" y="1142990"/>
            <a:ext cx="707236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lvl="0" indent="0" fontAlgn="base">
              <a:spcBef>
                <a:spcPct val="0"/>
              </a:spcBef>
              <a:spcAft>
                <a:spcPct val="0"/>
              </a:spcAft>
              <a:buNone/>
              <a:tabLst>
                <a:tab pos="457200" algn="l"/>
              </a:tabLst>
            </a:pPr>
            <a:r>
              <a:rPr kumimoji="0" lang="en-US" sz="2800" b="0" i="0" u="none" strike="noStrike" cap="none" normalizeH="0" baseline="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R</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g</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ar</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dening, d</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ncing, b</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sketball, p</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stime</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A</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cl</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u</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b,  j</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u</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mping, r</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u</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nning</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L</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h</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or</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se riding, sp</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or</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t, dr</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aw</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ing, w</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al</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king</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O</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j</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o</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gging, h</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o</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bby, p</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o</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pular, w</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tching</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I:</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r</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ea</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ding, sl</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ee</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ping, k</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ee</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ping</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smtClean="0">
                <a:ln>
                  <a:noFill/>
                </a:ln>
                <a:solidFill>
                  <a:srgbClr val="FF0000"/>
                </a:solidFill>
                <a:effectLst/>
                <a:latin typeface="PhoneticTM"/>
                <a:ea typeface="Times New Roman" pitchFamily="18" charset="0"/>
                <a:cs typeface="Arial" pitchFamily="34" charset="0"/>
              </a:rPr>
              <a:t>I</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act</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v</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ty, f</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shing, </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nterested, w</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ndsurfing, sw</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mm</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ng</a:t>
            </a:r>
            <a:endParaRPr kumimoji="0" lang="ru-RU" sz="28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None/>
              <a:tabLst>
                <a:tab pos="457200" algn="l"/>
              </a:tabLst>
            </a:pP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a:t>
            </a:r>
            <a:r>
              <a:rPr kumimoji="0" lang="en-US" sz="2800" b="0" i="0" u="none" strike="noStrike" cap="none" normalizeH="0" baseline="0" dirty="0" err="1" smtClean="0">
                <a:ln>
                  <a:noFill/>
                </a:ln>
                <a:solidFill>
                  <a:srgbClr val="FF0000"/>
                </a:solidFill>
                <a:effectLst/>
                <a:latin typeface="PhoneticTM"/>
                <a:ea typeface="Times New Roman" pitchFamily="18" charset="0"/>
                <a:cs typeface="Arial" pitchFamily="34" charset="0"/>
              </a:rPr>
              <a:t>aI</a:t>
            </a:r>
            <a:r>
              <a:rPr kumimoji="0" lang="en-US" sz="2800" b="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 </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 t</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me, l</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ke, b</a:t>
            </a:r>
            <a:r>
              <a:rPr kumimoji="0" lang="en-US" sz="2800"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ke, c</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y</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cl</a:t>
            </a:r>
            <a:r>
              <a:rPr kumimoji="0" lang="en-US" sz="2800" b="0" i="0" u="none" strike="noStrike" cap="none" normalizeH="0" baseline="0" dirty="0" smtClean="0">
                <a:ln>
                  <a:noFill/>
                </a:ln>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ng, d</a:t>
            </a:r>
            <a:r>
              <a:rPr kumimoji="0" lang="en-US" sz="2800" b="1" i="0" u="none" strike="noStrike" cap="none" normalizeH="0" baseline="0" dirty="0" smtClean="0">
                <a:ln>
                  <a:noFill/>
                </a:ln>
                <a:solidFill>
                  <a:srgbClr val="FF0000"/>
                </a:solidFill>
                <a:effectLst/>
                <a:latin typeface="Arial Narrow" pitchFamily="34" charset="0"/>
                <a:ea typeface="Times New Roman" pitchFamily="18" charset="0"/>
                <a:cs typeface="Arial" pitchFamily="34" charset="0"/>
              </a:rPr>
              <a:t>i</a:t>
            </a:r>
            <a:r>
              <a:rPr kumimoji="0" lang="en-US" sz="2800" b="0" i="0" u="none" strike="noStrike" cap="none" normalizeH="0" baseline="0" dirty="0" smtClean="0">
                <a:ln>
                  <a:noFill/>
                </a:ln>
                <a:solidFill>
                  <a:schemeClr val="tx1"/>
                </a:solidFill>
                <a:effectLst/>
                <a:latin typeface="Arial Narrow" pitchFamily="34" charset="0"/>
                <a:ea typeface="Times New Roman" pitchFamily="18" charset="0"/>
                <a:cs typeface="Arial" pitchFamily="34" charset="0"/>
              </a:rPr>
              <a:t>ving</a:t>
            </a:r>
            <a:endParaRPr kumimoji="0" lang="ru-RU" sz="2800" b="0" i="0" u="none" strike="noStrike" cap="none" normalizeH="0" baseline="0" dirty="0" smtClean="0">
              <a:ln>
                <a:noFill/>
              </a:ln>
              <a:solidFill>
                <a:schemeClr val="tx1"/>
              </a:solidFill>
              <a:effectLst/>
              <a:latin typeface="Arial Narrow"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2.jpg"/>
          <p:cNvPicPr>
            <a:picLocks noChangeAspect="1"/>
          </p:cNvPicPr>
          <p:nvPr/>
        </p:nvPicPr>
        <p:blipFill>
          <a:blip r:embed="rId2" cstate="print"/>
          <a:stretch>
            <a:fillRect/>
          </a:stretch>
        </p:blipFill>
        <p:spPr>
          <a:xfrm>
            <a:off x="0" y="0"/>
            <a:ext cx="8001024" cy="5143499"/>
          </a:xfrm>
          <a:prstGeom prst="rect">
            <a:avLst/>
          </a:prstGeom>
        </p:spPr>
      </p:pic>
      <p:sp>
        <p:nvSpPr>
          <p:cNvPr id="2" name="Заголовок 1"/>
          <p:cNvSpPr>
            <a:spLocks noGrp="1"/>
          </p:cNvSpPr>
          <p:nvPr>
            <p:ph type="title"/>
          </p:nvPr>
        </p:nvSpPr>
        <p:spPr>
          <a:xfrm>
            <a:off x="2285984" y="160717"/>
            <a:ext cx="5500726" cy="803678"/>
          </a:xfrm>
        </p:spPr>
        <p:txBody>
          <a:bodyPr>
            <a:normAutofit fontScale="90000"/>
          </a:bodyPr>
          <a:lstStyle/>
          <a:p>
            <a:pPr algn="l"/>
            <a:r>
              <a:rPr lang="en-US" b="1" dirty="0" smtClean="0">
                <a:solidFill>
                  <a:srgbClr val="FF0000"/>
                </a:solidFill>
              </a:rPr>
              <a:t>           TONGUE TWISTERS</a:t>
            </a:r>
            <a:r>
              <a:rPr lang="ru-RU" dirty="0"/>
              <a:t/>
            </a:r>
            <a:br>
              <a:rPr lang="ru-RU" dirty="0"/>
            </a:br>
            <a:endParaRPr lang="ru-RU" b="1" dirty="0"/>
          </a:p>
        </p:txBody>
      </p:sp>
      <p:sp>
        <p:nvSpPr>
          <p:cNvPr id="6" name="Заголовок 1"/>
          <p:cNvSpPr txBox="1">
            <a:spLocks/>
          </p:cNvSpPr>
          <p:nvPr/>
        </p:nvSpPr>
        <p:spPr>
          <a:xfrm>
            <a:off x="1000100" y="428610"/>
            <a:ext cx="7543824" cy="910835"/>
          </a:xfrm>
          <a:prstGeom prst="rect">
            <a:avLst/>
          </a:prstGeom>
        </p:spPr>
        <p:txBody>
          <a:bodyPr vert="horz" lIns="91440" tIns="45720" rIns="91440" bIns="45720" rtlCol="0" anchor="ctr">
            <a:normAutofit fontScale="7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
            </a:r>
            <a:br>
              <a:rPr kumimoji="0" lang="ru-RU" sz="4400" b="0" i="0" u="none" strike="noStrike" kern="1200" cap="none" spc="0" normalizeH="0" baseline="0" noProof="0" dirty="0" smtClean="0">
                <a:ln>
                  <a:noFill/>
                </a:ln>
                <a:solidFill>
                  <a:schemeClr val="tx1"/>
                </a:solidFill>
                <a:effectLst/>
                <a:uLnTx/>
                <a:uFillTx/>
                <a:latin typeface="+mj-lt"/>
                <a:ea typeface="+mj-ea"/>
                <a:cs typeface="+mj-cs"/>
              </a:rPr>
            </a:br>
            <a:endParaRPr kumimoji="0" lang="ru-RU" sz="44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7" name="Заголовок 1"/>
          <p:cNvSpPr txBox="1">
            <a:spLocks/>
          </p:cNvSpPr>
          <p:nvPr/>
        </p:nvSpPr>
        <p:spPr>
          <a:xfrm>
            <a:off x="1000100" y="428610"/>
            <a:ext cx="7543824" cy="964413"/>
          </a:xfrm>
          <a:prstGeom prst="rect">
            <a:avLst/>
          </a:prstGeom>
        </p:spPr>
        <p:txBody>
          <a:bodyPr vert="horz" lIns="91440" tIns="45720" rIns="91440" bIns="45720" rtlCol="0" anchor="ctr">
            <a:normAutofit fontScale="52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
            </a:r>
            <a:br>
              <a:rPr kumimoji="0" lang="ru-RU" sz="4400" b="0" i="0" u="none" strike="noStrike" kern="1200" cap="none" spc="0" normalizeH="0" baseline="0" noProof="0" dirty="0" smtClean="0">
                <a:ln>
                  <a:noFill/>
                </a:ln>
                <a:solidFill>
                  <a:schemeClr val="tx1"/>
                </a:solidFill>
                <a:effectLst/>
                <a:uLnTx/>
                <a:uFillTx/>
                <a:latin typeface="+mj-lt"/>
                <a:ea typeface="+mj-ea"/>
                <a:cs typeface="+mj-cs"/>
              </a:rPr>
            </a:br>
            <a:r>
              <a:rPr kumimoji="0" lang="ru-RU" sz="4400" b="0" i="0" u="none" strike="noStrike" kern="1200" cap="none" spc="0" normalizeH="0" baseline="0" noProof="0" dirty="0" smtClean="0">
                <a:ln>
                  <a:noFill/>
                </a:ln>
                <a:solidFill>
                  <a:schemeClr val="tx1"/>
                </a:solidFill>
                <a:effectLst/>
                <a:uLnTx/>
                <a:uFillTx/>
                <a:latin typeface="+mj-lt"/>
                <a:ea typeface="+mj-ea"/>
                <a:cs typeface="+mj-cs"/>
              </a:rPr>
              <a:t/>
            </a:r>
            <a:br>
              <a:rPr kumimoji="0" lang="ru-RU" sz="4400" b="0" i="0" u="none" strike="noStrike" kern="1200" cap="none" spc="0" normalizeH="0" baseline="0" noProof="0" dirty="0" smtClean="0">
                <a:ln>
                  <a:noFill/>
                </a:ln>
                <a:solidFill>
                  <a:schemeClr val="tx1"/>
                </a:solidFill>
                <a:effectLst/>
                <a:uLnTx/>
                <a:uFillTx/>
                <a:latin typeface="+mj-lt"/>
                <a:ea typeface="+mj-ea"/>
                <a:cs typeface="+mj-cs"/>
              </a:rPr>
            </a:br>
            <a:endParaRPr kumimoji="0" lang="ru-RU" sz="4400" b="1"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8" name="Заголовок 1"/>
          <p:cNvSpPr txBox="1">
            <a:spLocks/>
          </p:cNvSpPr>
          <p:nvPr/>
        </p:nvSpPr>
        <p:spPr>
          <a:xfrm>
            <a:off x="1928794" y="571486"/>
            <a:ext cx="6286544" cy="4143404"/>
          </a:xfrm>
          <a:prstGeom prst="rect">
            <a:avLst/>
          </a:prstGeom>
        </p:spPr>
        <p:txBody>
          <a:bodyPr vert="horz" lIns="91440" tIns="45720" rIns="91440" bIns="45720" rtlCol="0" anchor="ctr">
            <a:noAutofit/>
          </a:bodyPr>
          <a:lstStyle/>
          <a:p>
            <a:pPr lvl="0">
              <a:spcBef>
                <a:spcPct val="0"/>
              </a:spcBef>
              <a:defRPr/>
            </a:pPr>
            <a:r>
              <a:rPr lang="en-US" sz="3600" dirty="0" smtClean="0">
                <a:latin typeface="+mj-lt"/>
                <a:ea typeface="+mj-ea"/>
                <a:cs typeface="+mj-cs"/>
              </a:rPr>
              <a:t>                         </a:t>
            </a:r>
            <a:r>
              <a:rPr lang="en-US" sz="3600" dirty="0" smtClean="0">
                <a:solidFill>
                  <a:srgbClr val="FF0000"/>
                </a:solidFill>
              </a:rPr>
              <a:t> </a:t>
            </a:r>
            <a:endParaRPr lang="ru-RU" sz="3600" dirty="0" smtClean="0">
              <a:solidFill>
                <a:srgbClr val="FF0000"/>
              </a:solidFill>
            </a:endParaRPr>
          </a:p>
          <a:p>
            <a:pPr lvl="0">
              <a:spcBef>
                <a:spcPct val="0"/>
              </a:spcBef>
              <a:defRPr/>
            </a:pPr>
            <a:endParaRPr lang="ru-RU" sz="3600" dirty="0" smtClean="0">
              <a:solidFill>
                <a:srgbClr val="FF0000"/>
              </a:solidFill>
              <a:latin typeface="PhoneticTM"/>
            </a:endParaRPr>
          </a:p>
          <a:p>
            <a:pPr lvl="0" algn="ctr">
              <a:spcBef>
                <a:spcPct val="0"/>
              </a:spcBef>
              <a:defRPr/>
            </a:pPr>
            <a:r>
              <a:rPr lang="en-US" sz="2400" dirty="0" smtClean="0">
                <a:solidFill>
                  <a:srgbClr val="FF0000"/>
                </a:solidFill>
                <a:latin typeface="PhoneticTM"/>
              </a:rPr>
              <a:t>[</a:t>
            </a:r>
            <a:r>
              <a:rPr lang="en-US" sz="2400" dirty="0" smtClean="0">
                <a:solidFill>
                  <a:srgbClr val="FF0000"/>
                </a:solidFill>
                <a:latin typeface="PhoneticTM"/>
                <a:ea typeface="+mj-ea"/>
                <a:cs typeface="+mj-cs"/>
              </a:rPr>
              <a:t>D]</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dirty="0" smtClean="0">
                <a:solidFill>
                  <a:srgbClr val="7030A0"/>
                </a:solidFill>
                <a:latin typeface="Comic Sans MS" pitchFamily="66" charset="0"/>
                <a:ea typeface="+mj-ea"/>
                <a:cs typeface="+mj-cs"/>
              </a:rPr>
              <a:t>This, that, </a:t>
            </a:r>
            <a:r>
              <a:rPr lang="en-US" sz="2400" dirty="0" err="1" smtClean="0">
                <a:solidFill>
                  <a:srgbClr val="7030A0"/>
                </a:solidFill>
                <a:latin typeface="Comic Sans MS" pitchFamily="66" charset="0"/>
                <a:ea typeface="+mj-ea"/>
                <a:cs typeface="+mj-cs"/>
              </a:rPr>
              <a:t>those,these</a:t>
            </a:r>
            <a:r>
              <a:rPr lang="en-US" sz="2400" dirty="0" smtClean="0">
                <a:solidFill>
                  <a:srgbClr val="7030A0"/>
                </a:solidFill>
                <a:latin typeface="Comic Sans MS" pitchFamily="66" charset="0"/>
                <a:ea typeface="+mj-ea"/>
                <a:cs typeface="+mj-cs"/>
              </a:rPr>
              <a:t> are sitting in the trees.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dirty="0" smtClean="0">
                <a:solidFill>
                  <a:srgbClr val="7030A0"/>
                </a:solidFill>
                <a:latin typeface="Comic Sans MS" pitchFamily="66" charset="0"/>
                <a:ea typeface="+mj-ea"/>
                <a:cs typeface="+mj-cs"/>
              </a:rPr>
              <a:t>                                </a:t>
            </a:r>
            <a:r>
              <a:rPr lang="en-US" sz="2400" dirty="0" smtClean="0">
                <a:solidFill>
                  <a:srgbClr val="FF0000"/>
                </a:solidFill>
                <a:latin typeface="PhoneticTM"/>
              </a:rPr>
              <a:t>[</a:t>
            </a:r>
            <a:r>
              <a:rPr lang="en-US" sz="2400" dirty="0" smtClean="0">
                <a:solidFill>
                  <a:srgbClr val="FF0000"/>
                </a:solidFill>
                <a:latin typeface="PhoneticTM" pitchFamily="82" charset="0"/>
              </a:rPr>
              <a:t>x</a:t>
            </a:r>
            <a:r>
              <a:rPr lang="en-US" sz="2400" dirty="0" smtClean="0">
                <a:solidFill>
                  <a:srgbClr val="FF0000"/>
                </a:solidFill>
                <a:latin typeface="PhoneticTM"/>
              </a:rPr>
              <a:t>]</a:t>
            </a:r>
            <a:endParaRPr lang="en-US" sz="2400" dirty="0" smtClean="0">
              <a:solidFill>
                <a:srgbClr val="FF0000"/>
              </a:solidFill>
              <a:latin typeface="Comic Sans MS" pitchFamily="66"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Comic Sans MS" pitchFamily="66" charset="0"/>
                <a:ea typeface="+mj-ea"/>
                <a:cs typeface="+mj-cs"/>
              </a:rPr>
              <a:t>If you, Sandy, have two candies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dirty="0" smtClean="0">
                <a:latin typeface="Comic Sans MS" pitchFamily="66" charset="0"/>
                <a:ea typeface="+mj-ea"/>
                <a:cs typeface="+mj-cs"/>
              </a:rPr>
              <a:t>give one candy to Andy, Sandy.</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Comic Sans MS" pitchFamily="66" charset="0"/>
                <a:ea typeface="+mj-ea"/>
                <a:cs typeface="+mj-cs"/>
              </a:rPr>
              <a:t>If you ,Andy, have two candies,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tx1"/>
                </a:solidFill>
                <a:effectLst/>
                <a:uLnTx/>
                <a:uFillTx/>
                <a:latin typeface="Comic Sans MS" pitchFamily="66" charset="0"/>
                <a:ea typeface="+mj-ea"/>
                <a:cs typeface="+mj-cs"/>
              </a:rPr>
              <a:t>give one candy to Sandy, Andy.</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dirty="0" smtClean="0">
                <a:latin typeface="Comic Sans MS" pitchFamily="66" charset="0"/>
              </a:rPr>
              <a:t>  </a:t>
            </a:r>
            <a:r>
              <a:rPr lang="en-US" sz="2400" dirty="0" smtClean="0">
                <a:solidFill>
                  <a:srgbClr val="FF0000"/>
                </a:solidFill>
                <a:latin typeface="Comic Sans MS" pitchFamily="66" charset="0"/>
              </a:rPr>
              <a:t>[</a:t>
            </a:r>
            <a:r>
              <a:rPr lang="en-US" sz="2400" dirty="0" smtClean="0">
                <a:solidFill>
                  <a:srgbClr val="FF0000"/>
                </a:solidFill>
                <a:latin typeface="Comic Sans MS" pitchFamily="66" charset="0"/>
                <a:ea typeface="+mj-ea"/>
                <a:cs typeface="+mj-cs"/>
              </a:rPr>
              <a:t>t]</a:t>
            </a:r>
            <a:endParaRPr kumimoji="0" lang="en-US" sz="2400" b="0" i="0" u="none" strike="noStrike" kern="1200" cap="none" spc="0" normalizeH="0" baseline="0" noProof="0" dirty="0" smtClean="0">
              <a:ln>
                <a:noFill/>
              </a:ln>
              <a:solidFill>
                <a:srgbClr val="FF0000"/>
              </a:solidFill>
              <a:effectLst/>
              <a:uLnTx/>
              <a:uFillTx/>
              <a:latin typeface="Comic Sans MS" pitchFamily="66"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dirty="0" smtClean="0">
                <a:latin typeface="Comic Sans MS" pitchFamily="66" charset="0"/>
                <a:ea typeface="+mj-ea"/>
                <a:cs typeface="+mj-cs"/>
              </a:rPr>
              <a:t> </a:t>
            </a:r>
            <a:r>
              <a:rPr lang="en-US" sz="2400" dirty="0" smtClean="0">
                <a:solidFill>
                  <a:schemeClr val="accent6">
                    <a:lumMod val="50000"/>
                  </a:schemeClr>
                </a:solidFill>
                <a:latin typeface="Comic Sans MS" pitchFamily="66" charset="0"/>
                <a:ea typeface="+mj-ea"/>
                <a:cs typeface="+mj-cs"/>
              </a:rPr>
              <a:t>A tidy tiger tied a tighter tie to tidy </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dirty="0" smtClean="0">
                <a:solidFill>
                  <a:schemeClr val="accent6">
                    <a:lumMod val="50000"/>
                  </a:schemeClr>
                </a:solidFill>
                <a:latin typeface="Comic Sans MS" pitchFamily="66" charset="0"/>
                <a:ea typeface="+mj-ea"/>
                <a:cs typeface="+mj-cs"/>
              </a:rPr>
              <a:t>her tiny tail.</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400" dirty="0" smtClean="0">
              <a:latin typeface="Comic Sans MS" pitchFamily="66"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2400" b="0" i="0" u="none" strike="noStrike" kern="1200" cap="none" spc="0" normalizeH="0" baseline="0" noProof="0" dirty="0" smtClean="0">
                <a:ln>
                  <a:noFill/>
                </a:ln>
                <a:solidFill>
                  <a:schemeClr val="tx1"/>
                </a:solidFill>
                <a:effectLst/>
                <a:uLnTx/>
                <a:uFillTx/>
                <a:latin typeface="+mj-lt"/>
                <a:ea typeface="+mj-ea"/>
                <a:cs typeface="+mj-cs"/>
              </a:rPr>
              <a:t/>
            </a:r>
            <a:br>
              <a:rPr kumimoji="0" lang="ru-RU" sz="2400" b="0" i="0" u="none" strike="noStrike" kern="1200" cap="none" spc="0" normalizeH="0" baseline="0" noProof="0" dirty="0" smtClean="0">
                <a:ln>
                  <a:noFill/>
                </a:ln>
                <a:solidFill>
                  <a:schemeClr val="tx1"/>
                </a:solidFill>
                <a:effectLst/>
                <a:uLnTx/>
                <a:uFillTx/>
                <a:latin typeface="+mj-lt"/>
                <a:ea typeface="+mj-ea"/>
                <a:cs typeface="+mj-cs"/>
              </a:rPr>
            </a:br>
            <a:r>
              <a:rPr kumimoji="0" lang="ru-RU" b="0" i="0" u="none" strike="noStrike" kern="1200" cap="none" spc="0" normalizeH="0" baseline="0" noProof="0" dirty="0" smtClean="0">
                <a:ln>
                  <a:noFill/>
                </a:ln>
                <a:solidFill>
                  <a:schemeClr val="tx1"/>
                </a:solidFill>
                <a:effectLst/>
                <a:uLnTx/>
                <a:uFillTx/>
                <a:latin typeface="+mj-lt"/>
                <a:ea typeface="+mj-ea"/>
                <a:cs typeface="+mj-cs"/>
              </a:rPr>
              <a:t/>
            </a:r>
            <a:br>
              <a:rPr kumimoji="0" lang="ru-RU" b="0" i="0" u="none" strike="noStrike" kern="1200" cap="none" spc="0" normalizeH="0" baseline="0" noProof="0" dirty="0" smtClean="0">
                <a:ln>
                  <a:noFill/>
                </a:ln>
                <a:solidFill>
                  <a:schemeClr val="tx1"/>
                </a:solidFill>
                <a:effectLst/>
                <a:uLnTx/>
                <a:uFillTx/>
                <a:latin typeface="+mj-lt"/>
                <a:ea typeface="+mj-ea"/>
                <a:cs typeface="+mj-cs"/>
              </a:rPr>
            </a:br>
            <a:endParaRPr kumimoji="0" lang="ru-RU" b="1"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13313" name="Picture 1"/>
          <p:cNvPicPr>
            <a:picLocks noChangeAspect="1" noChangeArrowheads="1"/>
          </p:cNvPicPr>
          <p:nvPr/>
        </p:nvPicPr>
        <p:blipFill>
          <a:blip r:embed="rId3" cstate="print"/>
          <a:srcRect/>
          <a:stretch>
            <a:fillRect/>
          </a:stretch>
        </p:blipFill>
        <p:spPr bwMode="auto">
          <a:xfrm>
            <a:off x="7659677" y="1785932"/>
            <a:ext cx="1484323" cy="9108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2"/>
          <p:cNvPicPr>
            <a:picLocks noChangeAspect="1" noChangeArrowheads="1"/>
          </p:cNvPicPr>
          <p:nvPr/>
        </p:nvPicPr>
        <p:blipFill>
          <a:blip r:embed="rId4" cstate="print"/>
          <a:srcRect l="1340" t="3081" b="22595"/>
          <a:stretch>
            <a:fillRect/>
          </a:stretch>
        </p:blipFill>
        <p:spPr bwMode="auto">
          <a:xfrm>
            <a:off x="7643834" y="3643320"/>
            <a:ext cx="1285852" cy="1031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318" name="Picture 6"/>
          <p:cNvPicPr>
            <a:picLocks noGrp="1" noChangeAspect="1" noChangeArrowheads="1"/>
          </p:cNvPicPr>
          <p:nvPr>
            <p:ph idx="1"/>
          </p:nvPr>
        </p:nvPicPr>
        <p:blipFill>
          <a:blip r:embed="rId5" cstate="print"/>
          <a:srcRect/>
          <a:stretch>
            <a:fillRect/>
          </a:stretch>
        </p:blipFill>
        <p:spPr bwMode="auto">
          <a:xfrm>
            <a:off x="7858116" y="107139"/>
            <a:ext cx="1285884" cy="91970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Phonetic drills:</a:t>
            </a:r>
            <a:endParaRPr lang="ru-RU" dirty="0"/>
          </a:p>
        </p:txBody>
      </p:sp>
      <p:sp>
        <p:nvSpPr>
          <p:cNvPr id="5" name="Содержимое 5"/>
          <p:cNvSpPr txBox="1">
            <a:spLocks/>
          </p:cNvSpPr>
          <p:nvPr/>
        </p:nvSpPr>
        <p:spPr>
          <a:xfrm>
            <a:off x="928662" y="1821651"/>
            <a:ext cx="7929618" cy="230387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p>
        </p:txBody>
      </p:sp>
      <p:pic>
        <p:nvPicPr>
          <p:cNvPr id="8" name="Содержимое 3" descr="qatarw.com_819557387.jpg"/>
          <p:cNvPicPr>
            <a:picLocks noChangeAspect="1"/>
          </p:cNvPicPr>
          <p:nvPr/>
        </p:nvPicPr>
        <p:blipFill>
          <a:blip r:embed="rId3" cstate="print"/>
          <a:stretch>
            <a:fillRect/>
          </a:stretch>
        </p:blipFill>
        <p:spPr>
          <a:xfrm>
            <a:off x="0" y="0"/>
            <a:ext cx="9144000" cy="5143500"/>
          </a:xfrm>
          <a:prstGeom prst="rect">
            <a:avLst/>
          </a:prstGeom>
        </p:spPr>
      </p:pic>
      <p:sp>
        <p:nvSpPr>
          <p:cNvPr id="6" name="Прямоугольник 5"/>
          <p:cNvSpPr/>
          <p:nvPr/>
        </p:nvSpPr>
        <p:spPr>
          <a:xfrm>
            <a:off x="571472" y="214296"/>
            <a:ext cx="7858180" cy="4647426"/>
          </a:xfrm>
          <a:prstGeom prst="rect">
            <a:avLst/>
          </a:prstGeom>
        </p:spPr>
        <p:txBody>
          <a:bodyPr wrap="square">
            <a:spAutoFit/>
          </a:bodyPr>
          <a:lstStyle/>
          <a:p>
            <a:pPr lvl="0" algn="ctr">
              <a:spcBef>
                <a:spcPct val="0"/>
              </a:spcBef>
              <a:defRPr/>
            </a:pPr>
            <a:r>
              <a:rPr lang="en-US" sz="3600" dirty="0" err="1" smtClean="0">
                <a:solidFill>
                  <a:srgbClr val="FF0000"/>
                </a:solidFill>
                <a:latin typeface="Comic Sans MS" pitchFamily="66" charset="0"/>
              </a:rPr>
              <a:t>ng</a:t>
            </a:r>
            <a:r>
              <a:rPr lang="en-US" sz="3600" dirty="0" smtClean="0">
                <a:solidFill>
                  <a:srgbClr val="FF0000"/>
                </a:solidFill>
                <a:latin typeface="Comic Sans MS" pitchFamily="66" charset="0"/>
              </a:rPr>
              <a:t>-song </a:t>
            </a:r>
            <a:r>
              <a:rPr lang="en-US" sz="4400" b="1" dirty="0" smtClean="0">
                <a:solidFill>
                  <a:srgbClr val="FF0000"/>
                </a:solidFill>
                <a:latin typeface="PhoneticTM"/>
              </a:rPr>
              <a:t>[N]</a:t>
            </a:r>
            <a:endParaRPr lang="en-US" sz="4400" b="1" dirty="0" smtClean="0">
              <a:solidFill>
                <a:srgbClr val="FF0000"/>
              </a:solidFill>
              <a:latin typeface="Comic Sans MS" pitchFamily="66" charset="0"/>
            </a:endParaRPr>
          </a:p>
          <a:p>
            <a:pPr lvl="0">
              <a:spcBef>
                <a:spcPct val="0"/>
              </a:spcBef>
              <a:defRPr/>
            </a:pPr>
            <a:endParaRPr lang="en-US" sz="2800" dirty="0" smtClean="0">
              <a:latin typeface="Comic Sans MS" pitchFamily="66" charset="0"/>
            </a:endParaRPr>
          </a:p>
          <a:p>
            <a:pPr lvl="0" algn="just">
              <a:spcBef>
                <a:spcPct val="0"/>
              </a:spcBef>
              <a:defRPr/>
            </a:pPr>
            <a:r>
              <a:rPr lang="en-US" sz="2800" dirty="0" smtClean="0">
                <a:solidFill>
                  <a:schemeClr val="tx2">
                    <a:lumMod val="75000"/>
                  </a:schemeClr>
                </a:solidFill>
                <a:latin typeface="Comic Sans MS" pitchFamily="66" charset="0"/>
              </a:rPr>
              <a:t>I love to sing , sing, sing</a:t>
            </a:r>
          </a:p>
          <a:p>
            <a:pPr lvl="0" algn="just">
              <a:spcBef>
                <a:spcPct val="0"/>
              </a:spcBef>
              <a:defRPr/>
            </a:pPr>
            <a:r>
              <a:rPr lang="en-US" sz="2800" dirty="0" smtClean="0">
                <a:solidFill>
                  <a:schemeClr val="tx2">
                    <a:lumMod val="75000"/>
                  </a:schemeClr>
                </a:solidFill>
                <a:latin typeface="Comic Sans MS" pitchFamily="66" charset="0"/>
              </a:rPr>
              <a:t>This little song, song, song</a:t>
            </a:r>
          </a:p>
          <a:p>
            <a:pPr lvl="0" algn="just">
              <a:spcBef>
                <a:spcPct val="0"/>
              </a:spcBef>
              <a:defRPr/>
            </a:pPr>
            <a:r>
              <a:rPr lang="en-US" sz="2800" dirty="0" smtClean="0">
                <a:solidFill>
                  <a:schemeClr val="tx2">
                    <a:lumMod val="75000"/>
                  </a:schemeClr>
                </a:solidFill>
                <a:latin typeface="Comic Sans MS" pitchFamily="66" charset="0"/>
              </a:rPr>
              <a:t>When the bell goes ding, ding, ding</a:t>
            </a:r>
          </a:p>
          <a:p>
            <a:pPr lvl="0" algn="just">
              <a:spcBef>
                <a:spcPct val="0"/>
              </a:spcBef>
              <a:defRPr/>
            </a:pPr>
            <a:r>
              <a:rPr lang="en-US" sz="2800" dirty="0" smtClean="0">
                <a:solidFill>
                  <a:schemeClr val="tx2">
                    <a:lumMod val="75000"/>
                  </a:schemeClr>
                </a:solidFill>
                <a:latin typeface="Comic Sans MS" pitchFamily="66" charset="0"/>
              </a:rPr>
              <a:t>It’s time to say so long</a:t>
            </a:r>
          </a:p>
          <a:p>
            <a:pPr lvl="0" algn="just">
              <a:spcBef>
                <a:spcPct val="0"/>
              </a:spcBef>
              <a:defRPr/>
            </a:pPr>
            <a:r>
              <a:rPr lang="en-US" sz="2800" dirty="0" smtClean="0">
                <a:solidFill>
                  <a:schemeClr val="tx2">
                    <a:lumMod val="75000"/>
                  </a:schemeClr>
                </a:solidFill>
                <a:latin typeface="Comic Sans MS" pitchFamily="66" charset="0"/>
              </a:rPr>
              <a:t>This a diagraph song</a:t>
            </a:r>
          </a:p>
          <a:p>
            <a:pPr lvl="0" algn="just">
              <a:spcBef>
                <a:spcPct val="0"/>
              </a:spcBef>
              <a:defRPr/>
            </a:pPr>
            <a:r>
              <a:rPr lang="en-US" sz="2800" dirty="0" smtClean="0">
                <a:solidFill>
                  <a:schemeClr val="tx2">
                    <a:lumMod val="75000"/>
                  </a:schemeClr>
                </a:solidFill>
                <a:latin typeface="Comic Sans MS" pitchFamily="66" charset="0"/>
              </a:rPr>
              <a:t>To sing along long, long </a:t>
            </a:r>
          </a:p>
          <a:p>
            <a:pPr lvl="0" algn="just">
              <a:spcBef>
                <a:spcPct val="0"/>
              </a:spcBef>
              <a:defRPr/>
            </a:pPr>
            <a:r>
              <a:rPr lang="en-US" sz="2800" dirty="0" smtClean="0">
                <a:solidFill>
                  <a:schemeClr val="tx2">
                    <a:lumMod val="75000"/>
                  </a:schemeClr>
                </a:solidFill>
                <a:latin typeface="Comic Sans MS" pitchFamily="66" charset="0"/>
              </a:rPr>
              <a:t>Just me and  you, </a:t>
            </a:r>
            <a:r>
              <a:rPr lang="en-US" sz="2800" dirty="0" err="1" smtClean="0">
                <a:solidFill>
                  <a:schemeClr val="tx2">
                    <a:lumMod val="75000"/>
                  </a:schemeClr>
                </a:solidFill>
                <a:latin typeface="Comic Sans MS" pitchFamily="66" charset="0"/>
              </a:rPr>
              <a:t>you,you</a:t>
            </a:r>
            <a:endParaRPr lang="en-US" sz="2800" dirty="0" smtClean="0">
              <a:solidFill>
                <a:schemeClr val="tx2">
                  <a:lumMod val="75000"/>
                </a:schemeClr>
              </a:solidFill>
              <a:latin typeface="Comic Sans MS" pitchFamily="66" charset="0"/>
            </a:endParaRPr>
          </a:p>
          <a:p>
            <a:pPr lvl="0" algn="just">
              <a:spcBef>
                <a:spcPct val="0"/>
              </a:spcBef>
              <a:defRPr/>
            </a:pPr>
            <a:r>
              <a:rPr lang="en-US" sz="2800" dirty="0" smtClean="0">
                <a:solidFill>
                  <a:schemeClr val="tx2">
                    <a:lumMod val="75000"/>
                  </a:schemeClr>
                </a:solidFill>
                <a:latin typeface="Comic Sans MS" pitchFamily="66" charset="0"/>
              </a:rPr>
              <a:t>Until we through, through, through</a:t>
            </a:r>
            <a:endParaRPr lang="ru-RU" sz="2800" dirty="0"/>
          </a:p>
        </p:txBody>
      </p:sp>
      <p:pic>
        <p:nvPicPr>
          <p:cNvPr id="7" name="Picture 3"/>
          <p:cNvPicPr>
            <a:picLocks noChangeAspect="1" noChangeArrowheads="1"/>
          </p:cNvPicPr>
          <p:nvPr/>
        </p:nvPicPr>
        <p:blipFill>
          <a:blip r:embed="rId4" cstate="print"/>
          <a:srcRect/>
          <a:stretch>
            <a:fillRect/>
          </a:stretch>
        </p:blipFill>
        <p:spPr bwMode="auto">
          <a:xfrm>
            <a:off x="7643834" y="214296"/>
            <a:ext cx="1214446" cy="9678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The digraph song NG (1).mp3">
            <a:hlinkClick r:id="" action="ppaction://media"/>
          </p:cNvPr>
          <p:cNvPicPr>
            <a:picLocks noRot="1" noChangeAspect="1"/>
          </p:cNvPicPr>
          <p:nvPr>
            <a:audioFile r:link="rId1"/>
          </p:nvPr>
        </p:nvPicPr>
        <p:blipFill>
          <a:blip r:embed="rId5" cstate="print"/>
          <a:stretch>
            <a:fillRect/>
          </a:stretch>
        </p:blipFill>
        <p:spPr>
          <a:xfrm>
            <a:off x="8286776" y="185737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247"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357158" y="160718"/>
            <a:ext cx="5786478" cy="964413"/>
          </a:xfrm>
        </p:spPr>
        <p:txBody>
          <a:bodyPr>
            <a:noAutofit/>
          </a:bodyPr>
          <a:lstStyle/>
          <a:p>
            <a:r>
              <a:rPr lang="en-US" sz="4800" dirty="0" smtClean="0">
                <a:solidFill>
                  <a:srgbClr val="FF0000"/>
                </a:solidFill>
                <a:latin typeface="Comic Sans MS" pitchFamily="66" charset="0"/>
              </a:rPr>
              <a:t>Poem</a:t>
            </a:r>
            <a:endParaRPr lang="ru-RU" sz="4800" dirty="0">
              <a:solidFill>
                <a:srgbClr val="FF0000"/>
              </a:solidFill>
              <a:latin typeface="Comic Sans MS" pitchFamily="66" charset="0"/>
            </a:endParaRPr>
          </a:p>
        </p:txBody>
      </p:sp>
      <p:sp>
        <p:nvSpPr>
          <p:cNvPr id="3" name="Содержимое 2"/>
          <p:cNvSpPr>
            <a:spLocks noGrp="1"/>
          </p:cNvSpPr>
          <p:nvPr>
            <p:ph idx="1"/>
          </p:nvPr>
        </p:nvSpPr>
        <p:spPr>
          <a:xfrm>
            <a:off x="285720" y="1000114"/>
            <a:ext cx="8329642" cy="3555208"/>
          </a:xfrm>
        </p:spPr>
        <p:txBody>
          <a:bodyPr>
            <a:normAutofit/>
          </a:bodyPr>
          <a:lstStyle/>
          <a:p>
            <a:pPr>
              <a:buNone/>
            </a:pPr>
            <a:r>
              <a:rPr lang="en-US" sz="3600" dirty="0" smtClean="0">
                <a:solidFill>
                  <a:srgbClr val="7030A0"/>
                </a:solidFill>
                <a:latin typeface="Comic Sans MS" pitchFamily="66" charset="0"/>
              </a:rPr>
              <a:t>Everybody has a hobby,</a:t>
            </a:r>
            <a:endParaRPr lang="ru-RU" sz="3600" dirty="0" smtClean="0">
              <a:solidFill>
                <a:srgbClr val="7030A0"/>
              </a:solidFill>
              <a:latin typeface="Comic Sans MS" pitchFamily="66" charset="0"/>
            </a:endParaRPr>
          </a:p>
          <a:p>
            <a:pPr>
              <a:buNone/>
            </a:pPr>
            <a:r>
              <a:rPr lang="en-US" sz="3600" dirty="0" smtClean="0">
                <a:solidFill>
                  <a:srgbClr val="7030A0"/>
                </a:solidFill>
                <a:latin typeface="Comic Sans MS" pitchFamily="66" charset="0"/>
              </a:rPr>
              <a:t>But we've got a common one.</a:t>
            </a:r>
          </a:p>
          <a:p>
            <a:pPr>
              <a:buNone/>
            </a:pPr>
            <a:r>
              <a:rPr lang="en-US" sz="3600" dirty="0" smtClean="0">
                <a:solidFill>
                  <a:srgbClr val="7030A0"/>
                </a:solidFill>
                <a:latin typeface="Comic Sans MS" pitchFamily="66" charset="0"/>
              </a:rPr>
              <a:t> English does attract us </a:t>
            </a:r>
            <a:endParaRPr lang="ru-RU" sz="3600" dirty="0" smtClean="0">
              <a:solidFill>
                <a:srgbClr val="7030A0"/>
              </a:solidFill>
              <a:latin typeface="Comic Sans MS" pitchFamily="66" charset="0"/>
            </a:endParaRPr>
          </a:p>
          <a:p>
            <a:pPr>
              <a:buNone/>
            </a:pPr>
            <a:r>
              <a:rPr lang="en-US" sz="3600" dirty="0" smtClean="0">
                <a:solidFill>
                  <a:srgbClr val="7030A0"/>
                </a:solidFill>
                <a:latin typeface="Comic Sans MS" pitchFamily="66" charset="0"/>
              </a:rPr>
              <a:t>More than stamps and actors .</a:t>
            </a:r>
            <a:endParaRPr lang="ru-RU" sz="3600" dirty="0" smtClean="0">
              <a:solidFill>
                <a:srgbClr val="7030A0"/>
              </a:solidFill>
              <a:latin typeface="Comic Sans MS" pitchFamily="66" charset="0"/>
            </a:endParaRPr>
          </a:p>
          <a:p>
            <a:pPr>
              <a:buNone/>
            </a:pPr>
            <a:r>
              <a:rPr lang="en-US" sz="3600" dirty="0" smtClean="0">
                <a:solidFill>
                  <a:srgbClr val="7030A0"/>
                </a:solidFill>
                <a:latin typeface="Comic Sans MS" pitchFamily="66" charset="0"/>
              </a:rPr>
              <a:t>And it's a great fun!</a:t>
            </a:r>
            <a:endParaRPr lang="ru-RU" sz="3600" dirty="0" smtClean="0">
              <a:solidFill>
                <a:srgbClr val="7030A0"/>
              </a:solidFill>
              <a:latin typeface="Comic Sans MS" pitchFamily="66" charset="0"/>
            </a:endParaRP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2.jpg"/>
          <p:cNvPicPr>
            <a:picLocks noChangeAspect="1"/>
          </p:cNvPicPr>
          <p:nvPr/>
        </p:nvPicPr>
        <p:blipFill>
          <a:blip r:embed="rId2" cstate="print"/>
          <a:stretch>
            <a:fillRect/>
          </a:stretch>
        </p:blipFill>
        <p:spPr>
          <a:xfrm>
            <a:off x="0" y="0"/>
            <a:ext cx="9144000" cy="5143500"/>
          </a:xfrm>
          <a:prstGeom prst="rect">
            <a:avLst/>
          </a:prstGeom>
        </p:spPr>
      </p:pic>
      <p:sp>
        <p:nvSpPr>
          <p:cNvPr id="2" name="Заголовок 1"/>
          <p:cNvSpPr>
            <a:spLocks noGrp="1"/>
          </p:cNvSpPr>
          <p:nvPr>
            <p:ph type="title"/>
          </p:nvPr>
        </p:nvSpPr>
        <p:spPr>
          <a:xfrm>
            <a:off x="1142976" y="107139"/>
            <a:ext cx="8229600" cy="857250"/>
          </a:xfrm>
        </p:spPr>
        <p:txBody>
          <a:bodyPr>
            <a:noAutofit/>
          </a:bodyPr>
          <a:lstStyle/>
          <a:p>
            <a:r>
              <a:rPr lang="en-US" sz="4800" dirty="0" smtClean="0">
                <a:solidFill>
                  <a:srgbClr val="0070C0"/>
                </a:solidFill>
                <a:latin typeface="Comic Sans MS" pitchFamily="66" charset="0"/>
              </a:rPr>
              <a:t>What is a hobby?</a:t>
            </a:r>
            <a:endParaRPr lang="ru-RU" sz="4800" dirty="0">
              <a:solidFill>
                <a:srgbClr val="0070C0"/>
              </a:solidFill>
              <a:latin typeface="Comic Sans MS" pitchFamily="66" charset="0"/>
            </a:endParaRPr>
          </a:p>
        </p:txBody>
      </p:sp>
      <p:sp>
        <p:nvSpPr>
          <p:cNvPr id="3" name="Содержимое 2"/>
          <p:cNvSpPr>
            <a:spLocks noGrp="1"/>
          </p:cNvSpPr>
          <p:nvPr>
            <p:ph idx="1"/>
          </p:nvPr>
        </p:nvSpPr>
        <p:spPr>
          <a:xfrm>
            <a:off x="1428728" y="1071552"/>
            <a:ext cx="7043758" cy="3630227"/>
          </a:xfrm>
        </p:spPr>
        <p:txBody>
          <a:bodyPr>
            <a:normAutofit/>
          </a:bodyPr>
          <a:lstStyle/>
          <a:p>
            <a:pPr algn="ctr">
              <a:buNone/>
            </a:pPr>
            <a:r>
              <a:rPr lang="en-US" dirty="0" smtClean="0">
                <a:solidFill>
                  <a:srgbClr val="7030A0"/>
                </a:solidFill>
                <a:latin typeface="Comic Sans MS" pitchFamily="66" charset="0"/>
              </a:rPr>
              <a:t>It's a </a:t>
            </a:r>
            <a:r>
              <a:rPr lang="en-US" dirty="0" err="1" smtClean="0">
                <a:solidFill>
                  <a:srgbClr val="7030A0"/>
                </a:solidFill>
                <a:latin typeface="Comic Sans MS" pitchFamily="66" charset="0"/>
              </a:rPr>
              <a:t>favourite</a:t>
            </a:r>
            <a:r>
              <a:rPr lang="en-US" dirty="0" smtClean="0">
                <a:solidFill>
                  <a:srgbClr val="7030A0"/>
                </a:solidFill>
                <a:latin typeface="Comic Sans MS" pitchFamily="66" charset="0"/>
              </a:rPr>
              <a:t>  occupation or a thing you like to do. </a:t>
            </a:r>
            <a:endParaRPr lang="ru-RU" dirty="0" smtClean="0">
              <a:solidFill>
                <a:srgbClr val="7030A0"/>
              </a:solidFill>
              <a:latin typeface="Comic Sans MS" pitchFamily="66" charset="0"/>
            </a:endParaRPr>
          </a:p>
          <a:p>
            <a:endParaRPr lang="ru-RU" dirty="0"/>
          </a:p>
        </p:txBody>
      </p:sp>
      <p:sp>
        <p:nvSpPr>
          <p:cNvPr id="9" name="Выноска-облако 8"/>
          <p:cNvSpPr/>
          <p:nvPr/>
        </p:nvSpPr>
        <p:spPr>
          <a:xfrm>
            <a:off x="1214414" y="2214560"/>
            <a:ext cx="2714644" cy="1000132"/>
          </a:xfrm>
          <a:prstGeom prst="cloudCallout">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2060"/>
                </a:solidFill>
              </a:rPr>
              <a:t>A hobby is our </a:t>
            </a:r>
            <a:r>
              <a:rPr lang="en-US" dirty="0" err="1" smtClean="0">
                <a:solidFill>
                  <a:srgbClr val="002060"/>
                </a:solidFill>
              </a:rPr>
              <a:t>favourite</a:t>
            </a:r>
            <a:r>
              <a:rPr lang="en-US" dirty="0" smtClean="0">
                <a:solidFill>
                  <a:srgbClr val="002060"/>
                </a:solidFill>
              </a:rPr>
              <a:t> activity.</a:t>
            </a:r>
            <a:r>
              <a:rPr lang="en-US" b="1" dirty="0" smtClean="0">
                <a:solidFill>
                  <a:srgbClr val="002060"/>
                </a:solidFill>
              </a:rPr>
              <a:t> </a:t>
            </a:r>
            <a:endParaRPr lang="ru-RU" dirty="0">
              <a:solidFill>
                <a:srgbClr val="002060"/>
              </a:solidFill>
            </a:endParaRPr>
          </a:p>
        </p:txBody>
      </p:sp>
      <p:sp>
        <p:nvSpPr>
          <p:cNvPr id="11" name="Выноска-облако 10"/>
          <p:cNvSpPr/>
          <p:nvPr/>
        </p:nvSpPr>
        <p:spPr>
          <a:xfrm>
            <a:off x="3857620" y="2571750"/>
            <a:ext cx="2928958" cy="1143008"/>
          </a:xfrm>
          <a:prstGeom prst="cloudCallout">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2060"/>
                </a:solidFill>
              </a:rPr>
              <a:t>A hobby is what you like to do in your free time.</a:t>
            </a:r>
            <a:endParaRPr lang="ru-RU" dirty="0">
              <a:solidFill>
                <a:srgbClr val="002060"/>
              </a:solidFill>
            </a:endParaRPr>
          </a:p>
        </p:txBody>
      </p:sp>
      <p:sp>
        <p:nvSpPr>
          <p:cNvPr id="12" name="Выноска-облако 11"/>
          <p:cNvSpPr/>
          <p:nvPr/>
        </p:nvSpPr>
        <p:spPr>
          <a:xfrm>
            <a:off x="1857356" y="3714758"/>
            <a:ext cx="2500330" cy="1017992"/>
          </a:xfrm>
          <a:prstGeom prst="cloudCallout">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2060"/>
                </a:solidFill>
              </a:rPr>
              <a:t>…</a:t>
            </a:r>
            <a:endParaRPr lang="ru-RU" dirty="0">
              <a:solidFill>
                <a:srgbClr val="002060"/>
              </a:solidFill>
            </a:endParaRPr>
          </a:p>
        </p:txBody>
      </p:sp>
      <p:sp>
        <p:nvSpPr>
          <p:cNvPr id="13" name="Выноска-облако 12"/>
          <p:cNvSpPr/>
          <p:nvPr/>
        </p:nvSpPr>
        <p:spPr>
          <a:xfrm>
            <a:off x="5857884" y="3571882"/>
            <a:ext cx="2786082" cy="1160868"/>
          </a:xfrm>
          <a:prstGeom prst="cloudCallout">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2060"/>
                </a:solidFill>
                <a:latin typeface="Comic Sans MS" pitchFamily="66" charset="0"/>
              </a:rPr>
              <a:t>A hobby is our friend</a:t>
            </a:r>
            <a:endParaRPr lang="ru-RU" dirty="0">
              <a:solidFill>
                <a:srgbClr val="002060"/>
              </a:solidFill>
            </a:endParaRPr>
          </a:p>
        </p:txBody>
      </p:sp>
      <p:sp>
        <p:nvSpPr>
          <p:cNvPr id="14" name="Выноска-облако 13"/>
          <p:cNvSpPr/>
          <p:nvPr/>
        </p:nvSpPr>
        <p:spPr>
          <a:xfrm>
            <a:off x="6786578" y="1714494"/>
            <a:ext cx="2286016" cy="1285884"/>
          </a:xfrm>
          <a:prstGeom prst="cloudCallout">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2060"/>
                </a:solidFill>
              </a:rPr>
              <a:t>It’s an activity we always like doing.  </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Группа 30"/>
          <p:cNvGrpSpPr/>
          <p:nvPr/>
        </p:nvGrpSpPr>
        <p:grpSpPr>
          <a:xfrm>
            <a:off x="0" y="0"/>
            <a:ext cx="9144000" cy="5143500"/>
            <a:chOff x="0" y="0"/>
            <a:chExt cx="9144000" cy="6858000"/>
          </a:xfrm>
        </p:grpSpPr>
        <p:pic>
          <p:nvPicPr>
            <p:cNvPr id="25" name="Рисунок 24" descr="4.jpg"/>
            <p:cNvPicPr>
              <a:picLocks noChangeAspect="1"/>
            </p:cNvPicPr>
            <p:nvPr/>
          </p:nvPicPr>
          <p:blipFill>
            <a:blip r:embed="rId2" cstate="print"/>
            <a:stretch>
              <a:fillRect/>
            </a:stretch>
          </p:blipFill>
          <p:spPr>
            <a:xfrm>
              <a:off x="0" y="0"/>
              <a:ext cx="9144000" cy="6858000"/>
            </a:xfrm>
            <a:prstGeom prst="rect">
              <a:avLst/>
            </a:prstGeom>
          </p:spPr>
        </p:pic>
        <p:sp>
          <p:nvSpPr>
            <p:cNvPr id="6" name="Овал 5"/>
            <p:cNvSpPr/>
            <p:nvPr/>
          </p:nvSpPr>
          <p:spPr>
            <a:xfrm>
              <a:off x="3500430" y="2500306"/>
              <a:ext cx="2286016" cy="1500198"/>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Georgia" pitchFamily="18" charset="0"/>
                </a:rPr>
                <a:t>HOBBY</a:t>
              </a:r>
              <a:endParaRPr lang="ru-RU" b="1" dirty="0">
                <a:latin typeface="Georgia" pitchFamily="18" charset="0"/>
              </a:endParaRPr>
            </a:p>
          </p:txBody>
        </p:sp>
        <p:cxnSp>
          <p:nvCxnSpPr>
            <p:cNvPr id="8" name="Прямая со стрелкой 7"/>
            <p:cNvCxnSpPr/>
            <p:nvPr/>
          </p:nvCxnSpPr>
          <p:spPr>
            <a:xfrm rot="16200000" flipV="1">
              <a:off x="4066385" y="2005789"/>
              <a:ext cx="939792"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V="1">
              <a:off x="5857884" y="3000372"/>
              <a:ext cx="1285884" cy="825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0800000" flipV="1">
              <a:off x="2214578" y="3500438"/>
              <a:ext cx="1357322" cy="2032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rot="16200000" flipV="1">
              <a:off x="2994815" y="2005789"/>
              <a:ext cx="725478"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a:stCxn id="6" idx="7"/>
            </p:cNvCxnSpPr>
            <p:nvPr/>
          </p:nvCxnSpPr>
          <p:spPr>
            <a:xfrm rot="5400000" flipH="1" flipV="1">
              <a:off x="5616364" y="1764105"/>
              <a:ext cx="791203" cy="11205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rot="10800000" flipV="1">
              <a:off x="2928958" y="3786190"/>
              <a:ext cx="1000132"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rot="5400000">
              <a:off x="4000528" y="4572008"/>
              <a:ext cx="11430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6200000" flipH="1">
              <a:off x="5108611" y="4037017"/>
              <a:ext cx="1071570" cy="712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Овал 23"/>
            <p:cNvSpPr/>
            <p:nvPr/>
          </p:nvSpPr>
          <p:spPr>
            <a:xfrm rot="418891">
              <a:off x="1330581" y="2533651"/>
              <a:ext cx="2034185" cy="673931"/>
            </a:xfrm>
            <a:prstGeom prst="ellipse">
              <a:avLst/>
            </a:prstGeom>
            <a:solidFill>
              <a:srgbClr val="F276E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reading</a:t>
              </a:r>
              <a:endParaRPr lang="ru-RU" dirty="0"/>
            </a:p>
          </p:txBody>
        </p:sp>
      </p:grpSp>
      <p:sp>
        <p:nvSpPr>
          <p:cNvPr id="2" name="Заголовок 1"/>
          <p:cNvSpPr>
            <a:spLocks noGrp="1"/>
          </p:cNvSpPr>
          <p:nvPr>
            <p:ph type="title"/>
          </p:nvPr>
        </p:nvSpPr>
        <p:spPr>
          <a:xfrm>
            <a:off x="357158" y="285734"/>
            <a:ext cx="4214842" cy="803660"/>
          </a:xfrm>
        </p:spPr>
        <p:txBody>
          <a:bodyPr>
            <a:noAutofit/>
          </a:bodyPr>
          <a:lstStyle/>
          <a:p>
            <a:r>
              <a:rPr lang="en-US" sz="2800" b="1" dirty="0" smtClean="0">
                <a:solidFill>
                  <a:srgbClr val="FF0000"/>
                </a:solidFill>
                <a:latin typeface="Comic Sans MS" pitchFamily="66" charset="0"/>
              </a:rPr>
              <a:t>What is a hobby?</a:t>
            </a:r>
            <a:endParaRPr lang="ru-RU" sz="2800" b="1" dirty="0">
              <a:solidFill>
                <a:srgbClr val="FF0000"/>
              </a:solidFill>
              <a:latin typeface="Comic Sans MS" pitchFamily="66" charset="0"/>
            </a:endParaRPr>
          </a:p>
        </p:txBody>
      </p:sp>
      <p:cxnSp>
        <p:nvCxnSpPr>
          <p:cNvPr id="26" name="Прямая со стрелкой 25"/>
          <p:cNvCxnSpPr/>
          <p:nvPr/>
        </p:nvCxnSpPr>
        <p:spPr>
          <a:xfrm>
            <a:off x="5643571" y="2625328"/>
            <a:ext cx="1143009" cy="5357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074" name="Picture 2"/>
          <p:cNvPicPr>
            <a:picLocks noGrp="1" noChangeAspect="1" noChangeArrowheads="1"/>
          </p:cNvPicPr>
          <p:nvPr>
            <p:ph idx="1"/>
          </p:nvPr>
        </p:nvPicPr>
        <p:blipFill>
          <a:blip r:embed="rId3" cstate="print"/>
          <a:srcRect/>
          <a:stretch>
            <a:fillRect/>
          </a:stretch>
        </p:blipFill>
        <p:spPr bwMode="auto">
          <a:xfrm>
            <a:off x="4657727" y="642925"/>
            <a:ext cx="4328614" cy="7143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1770</TotalTime>
  <Words>885</Words>
  <Application>Microsoft Office PowerPoint</Application>
  <PresentationFormat>Экран (16:9)</PresentationFormat>
  <Paragraphs>157</Paragraphs>
  <Slides>34</Slides>
  <Notes>0</Notes>
  <HiddenSlides>0</HiddenSlides>
  <MMClips>4</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Тема Office</vt:lpstr>
      <vt:lpstr>“The World of Our Hobbies </vt:lpstr>
      <vt:lpstr>The motto of the lesson:</vt:lpstr>
      <vt:lpstr>The objectives of the lesson:</vt:lpstr>
      <vt:lpstr>Phonetic drills:</vt:lpstr>
      <vt:lpstr>           TONGUE TWISTERS </vt:lpstr>
      <vt:lpstr>Phonetic drills:</vt:lpstr>
      <vt:lpstr>Poem</vt:lpstr>
      <vt:lpstr>What is a hobby?</vt:lpstr>
      <vt:lpstr>What is a hobby?</vt:lpstr>
      <vt:lpstr>        PROVERBS AND SAYINGS  ABOUT HOBBIES.   </vt:lpstr>
      <vt:lpstr>Unscramble  the words:  </vt:lpstr>
      <vt:lpstr>Riddles about hobbies</vt:lpstr>
      <vt:lpstr>  Vocabulary and grammar</vt:lpstr>
      <vt:lpstr>  Listening  </vt:lpstr>
      <vt:lpstr>   Relaxation</vt:lpstr>
      <vt:lpstr>Слайд 16</vt:lpstr>
      <vt:lpstr> “Microphone”</vt:lpstr>
      <vt:lpstr>Taisiia</vt:lpstr>
      <vt:lpstr>Kyrylo</vt:lpstr>
      <vt:lpstr>Daryna</vt:lpstr>
      <vt:lpstr>Arsenii</vt:lpstr>
      <vt:lpstr>Vlada</vt:lpstr>
      <vt:lpstr>Sofiia</vt:lpstr>
      <vt:lpstr>Dmytro</vt:lpstr>
      <vt:lpstr>Denys</vt:lpstr>
      <vt:lpstr>Daria</vt:lpstr>
      <vt:lpstr>Mykhailo</vt:lpstr>
      <vt:lpstr>Liza</vt:lpstr>
      <vt:lpstr> Reading and speaking</vt:lpstr>
      <vt:lpstr>Do you want to have a penfriend?</vt:lpstr>
      <vt:lpstr>Write an email to your penfriend. using the plan:</vt:lpstr>
      <vt:lpstr>Слайд 32</vt:lpstr>
      <vt:lpstr>Summing up</vt:lpstr>
      <vt:lpstr> The End Thanks a lot for your attention!</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Пользователь</cp:lastModifiedBy>
  <cp:revision>165</cp:revision>
  <dcterms:created xsi:type="dcterms:W3CDTF">2014-11-23T14:13:12Z</dcterms:created>
  <dcterms:modified xsi:type="dcterms:W3CDTF">2016-07-08T16:33:00Z</dcterms:modified>
</cp:coreProperties>
</file>